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8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9.xml" ContentType="application/vnd.openxmlformats-officedocument.theme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20.xml" ContentType="application/vnd.openxmlformats-officedocument.theme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theme/theme21.xml" ContentType="application/vnd.openxmlformats-officedocument.theme+xml"/>
  <Override PartName="/ppt/theme/theme2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72" r:id="rId2"/>
    <p:sldMasterId id="2147483684" r:id="rId3"/>
    <p:sldMasterId id="2147483696" r:id="rId4"/>
    <p:sldMasterId id="2147483720" r:id="rId5"/>
    <p:sldMasterId id="2147483732" r:id="rId6"/>
    <p:sldMasterId id="2147483744" r:id="rId7"/>
    <p:sldMasterId id="2147483780" r:id="rId8"/>
    <p:sldMasterId id="2147483852" r:id="rId9"/>
    <p:sldMasterId id="2147483864" r:id="rId10"/>
    <p:sldMasterId id="2147483912" r:id="rId11"/>
    <p:sldMasterId id="2147484068" r:id="rId12"/>
    <p:sldMasterId id="2147484080" r:id="rId13"/>
    <p:sldMasterId id="2147484092" r:id="rId14"/>
    <p:sldMasterId id="2147484116" r:id="rId15"/>
    <p:sldMasterId id="2147484296" r:id="rId16"/>
    <p:sldMasterId id="2147484308" r:id="rId17"/>
    <p:sldMasterId id="2147484320" r:id="rId18"/>
    <p:sldMasterId id="2147484332" r:id="rId19"/>
    <p:sldMasterId id="2147484344" r:id="rId20"/>
    <p:sldMasterId id="2147484368" r:id="rId21"/>
  </p:sldMasterIdLst>
  <p:notesMasterIdLst>
    <p:notesMasterId r:id="rId60"/>
  </p:notesMasterIdLst>
  <p:sldIdLst>
    <p:sldId id="286" r:id="rId22"/>
    <p:sldId id="289" r:id="rId23"/>
    <p:sldId id="295" r:id="rId24"/>
    <p:sldId id="341" r:id="rId25"/>
    <p:sldId id="270" r:id="rId26"/>
    <p:sldId id="267" r:id="rId27"/>
    <p:sldId id="268" r:id="rId28"/>
    <p:sldId id="324" r:id="rId29"/>
    <p:sldId id="325" r:id="rId30"/>
    <p:sldId id="329" r:id="rId31"/>
    <p:sldId id="326" r:id="rId32"/>
    <p:sldId id="327" r:id="rId33"/>
    <p:sldId id="328" r:id="rId34"/>
    <p:sldId id="290" r:id="rId35"/>
    <p:sldId id="256" r:id="rId36"/>
    <p:sldId id="258" r:id="rId37"/>
    <p:sldId id="380" r:id="rId38"/>
    <p:sldId id="259" r:id="rId39"/>
    <p:sldId id="260" r:id="rId40"/>
    <p:sldId id="277" r:id="rId41"/>
    <p:sldId id="300" r:id="rId42"/>
    <p:sldId id="381" r:id="rId43"/>
    <p:sldId id="382" r:id="rId44"/>
    <p:sldId id="335" r:id="rId45"/>
    <p:sldId id="370" r:id="rId46"/>
    <p:sldId id="372" r:id="rId47"/>
    <p:sldId id="371" r:id="rId48"/>
    <p:sldId id="375" r:id="rId49"/>
    <p:sldId id="374" r:id="rId50"/>
    <p:sldId id="373" r:id="rId51"/>
    <p:sldId id="378" r:id="rId52"/>
    <p:sldId id="377" r:id="rId53"/>
    <p:sldId id="376" r:id="rId54"/>
    <p:sldId id="333" r:id="rId55"/>
    <p:sldId id="368" r:id="rId56"/>
    <p:sldId id="332" r:id="rId57"/>
    <p:sldId id="369" r:id="rId58"/>
    <p:sldId id="294" r:id="rId59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61"/>
      <p:bold r:id="rId62"/>
    </p:embeddedFont>
  </p:embeddedFontLst>
  <p:defaultTextStyle>
    <a:defPPr>
      <a:defRPr lang="ko-KR"/>
    </a:defPPr>
    <a:lvl1pPr marL="0" algn="l" defTabSz="9099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4818" algn="l" defTabSz="9099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09900" algn="l" defTabSz="9099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64800" algn="l" defTabSz="9099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19799" algn="l" defTabSz="9099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74600" algn="l" defTabSz="9099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29483" algn="l" defTabSz="9099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84466" algn="l" defTabSz="9099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39386" algn="l" defTabSz="9099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F3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7232" autoAdjust="0"/>
  </p:normalViewPr>
  <p:slideViewPr>
    <p:cSldViewPr snapToObjects="1">
      <p:cViewPr>
        <p:scale>
          <a:sx n="150" d="100"/>
          <a:sy n="150" d="100"/>
        </p:scale>
        <p:origin x="-504" y="-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5.xml"/><Relationship Id="rId39" Type="http://schemas.openxmlformats.org/officeDocument/2006/relationships/slide" Target="slides/slide18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3.xml"/><Relationship Id="rId42" Type="http://schemas.openxmlformats.org/officeDocument/2006/relationships/slide" Target="slides/slide21.xml"/><Relationship Id="rId47" Type="http://schemas.openxmlformats.org/officeDocument/2006/relationships/slide" Target="slides/slide26.xml"/><Relationship Id="rId50" Type="http://schemas.openxmlformats.org/officeDocument/2006/relationships/slide" Target="slides/slide29.xml"/><Relationship Id="rId55" Type="http://schemas.openxmlformats.org/officeDocument/2006/relationships/slide" Target="slides/slide34.xml"/><Relationship Id="rId63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8.xml"/><Relationship Id="rId41" Type="http://schemas.openxmlformats.org/officeDocument/2006/relationships/slide" Target="slides/slide20.xml"/><Relationship Id="rId54" Type="http://schemas.openxmlformats.org/officeDocument/2006/relationships/slide" Target="slides/slide33.xml"/><Relationship Id="rId62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3.xml"/><Relationship Id="rId32" Type="http://schemas.openxmlformats.org/officeDocument/2006/relationships/slide" Target="slides/slide11.xml"/><Relationship Id="rId37" Type="http://schemas.openxmlformats.org/officeDocument/2006/relationships/slide" Target="slides/slide16.xml"/><Relationship Id="rId40" Type="http://schemas.openxmlformats.org/officeDocument/2006/relationships/slide" Target="slides/slide19.xml"/><Relationship Id="rId45" Type="http://schemas.openxmlformats.org/officeDocument/2006/relationships/slide" Target="slides/slide24.xml"/><Relationship Id="rId53" Type="http://schemas.openxmlformats.org/officeDocument/2006/relationships/slide" Target="slides/slide32.xml"/><Relationship Id="rId58" Type="http://schemas.openxmlformats.org/officeDocument/2006/relationships/slide" Target="slides/slide37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openxmlformats.org/officeDocument/2006/relationships/slide" Target="slides/slide15.xml"/><Relationship Id="rId49" Type="http://schemas.openxmlformats.org/officeDocument/2006/relationships/slide" Target="slides/slide28.xml"/><Relationship Id="rId57" Type="http://schemas.openxmlformats.org/officeDocument/2006/relationships/slide" Target="slides/slide36.xml"/><Relationship Id="rId61" Type="http://schemas.openxmlformats.org/officeDocument/2006/relationships/font" Target="fonts/font1.fntdata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0.xml"/><Relationship Id="rId44" Type="http://schemas.openxmlformats.org/officeDocument/2006/relationships/slide" Target="slides/slide23.xml"/><Relationship Id="rId52" Type="http://schemas.openxmlformats.org/officeDocument/2006/relationships/slide" Target="slides/slide31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slide" Target="slides/slide9.xml"/><Relationship Id="rId35" Type="http://schemas.openxmlformats.org/officeDocument/2006/relationships/slide" Target="slides/slide14.xml"/><Relationship Id="rId43" Type="http://schemas.openxmlformats.org/officeDocument/2006/relationships/slide" Target="slides/slide22.xml"/><Relationship Id="rId48" Type="http://schemas.openxmlformats.org/officeDocument/2006/relationships/slide" Target="slides/slide27.xml"/><Relationship Id="rId56" Type="http://schemas.openxmlformats.org/officeDocument/2006/relationships/slide" Target="slides/slide35.xml"/><Relationship Id="rId64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0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4.xml"/><Relationship Id="rId33" Type="http://schemas.openxmlformats.org/officeDocument/2006/relationships/slide" Target="slides/slide12.xml"/><Relationship Id="rId38" Type="http://schemas.openxmlformats.org/officeDocument/2006/relationships/slide" Target="slides/slide17.xml"/><Relationship Id="rId46" Type="http://schemas.openxmlformats.org/officeDocument/2006/relationships/slide" Target="slides/slide25.xml"/><Relationship Id="rId5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83B14F-DB92-4DFA-869D-F407DDD2C075}" type="datetimeFigureOut">
              <a:rPr lang="ko-KR" altLang="en-US" smtClean="0"/>
              <a:t>2019-08-09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C85EEF-DECF-491D-A9E0-C32ABFF13D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440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107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5426" algn="l" defTabSz="91107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1070" algn="l" defTabSz="91107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66568" algn="l" defTabSz="91107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2139" algn="l" defTabSz="91107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77564" algn="l" defTabSz="91107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3019" algn="l" defTabSz="91107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88600" algn="l" defTabSz="91107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44118" algn="l" defTabSz="91107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내적인 면을 분석하는 강점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약점 분석과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외적 환경을 분석하는 기회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위협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85EEF-DECF-491D-A9E0-C32ABFF13D9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24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80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48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9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19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4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29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4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39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/>
              <a:t>2019-08-09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410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/>
              <a:t>2019-08-09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77494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80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48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9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19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4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29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4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39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59236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10560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481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099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64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1979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74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294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844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393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74386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88518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818" indent="0">
              <a:buNone/>
              <a:defRPr sz="2000" b="1"/>
            </a:lvl2pPr>
            <a:lvl3pPr marL="909900" indent="0">
              <a:buNone/>
              <a:defRPr sz="1800" b="1"/>
            </a:lvl3pPr>
            <a:lvl4pPr marL="1364800" indent="0">
              <a:buNone/>
              <a:defRPr sz="1600" b="1"/>
            </a:lvl4pPr>
            <a:lvl5pPr marL="1819799" indent="0">
              <a:buNone/>
              <a:defRPr sz="1600" b="1"/>
            </a:lvl5pPr>
            <a:lvl6pPr marL="2274600" indent="0">
              <a:buNone/>
              <a:defRPr sz="1600" b="1"/>
            </a:lvl6pPr>
            <a:lvl7pPr marL="2729483" indent="0">
              <a:buNone/>
              <a:defRPr sz="1600" b="1"/>
            </a:lvl7pPr>
            <a:lvl8pPr marL="3184466" indent="0">
              <a:buNone/>
              <a:defRPr sz="1600" b="1"/>
            </a:lvl8pPr>
            <a:lvl9pPr marL="3639386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2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818" indent="0">
              <a:buNone/>
              <a:defRPr sz="2000" b="1"/>
            </a:lvl2pPr>
            <a:lvl3pPr marL="909900" indent="0">
              <a:buNone/>
              <a:defRPr sz="1800" b="1"/>
            </a:lvl3pPr>
            <a:lvl4pPr marL="1364800" indent="0">
              <a:buNone/>
              <a:defRPr sz="1600" b="1"/>
            </a:lvl4pPr>
            <a:lvl5pPr marL="1819799" indent="0">
              <a:buNone/>
              <a:defRPr sz="1600" b="1"/>
            </a:lvl5pPr>
            <a:lvl6pPr marL="2274600" indent="0">
              <a:buNone/>
              <a:defRPr sz="1600" b="1"/>
            </a:lvl6pPr>
            <a:lvl7pPr marL="2729483" indent="0">
              <a:buNone/>
              <a:defRPr sz="1600" b="1"/>
            </a:lvl7pPr>
            <a:lvl8pPr marL="3184466" indent="0">
              <a:buNone/>
              <a:defRPr sz="1600" b="1"/>
            </a:lvl8pPr>
            <a:lvl9pPr marL="3639386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2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67564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87117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12417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9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4818" indent="0">
              <a:buNone/>
              <a:defRPr sz="1200"/>
            </a:lvl2pPr>
            <a:lvl3pPr marL="909900" indent="0">
              <a:buNone/>
              <a:defRPr sz="1000"/>
            </a:lvl3pPr>
            <a:lvl4pPr marL="1364800" indent="0">
              <a:buNone/>
              <a:defRPr sz="900"/>
            </a:lvl4pPr>
            <a:lvl5pPr marL="1819799" indent="0">
              <a:buNone/>
              <a:defRPr sz="900"/>
            </a:lvl5pPr>
            <a:lvl6pPr marL="2274600" indent="0">
              <a:buNone/>
              <a:defRPr sz="900"/>
            </a:lvl6pPr>
            <a:lvl7pPr marL="2729483" indent="0">
              <a:buNone/>
              <a:defRPr sz="900"/>
            </a:lvl7pPr>
            <a:lvl8pPr marL="3184466" indent="0">
              <a:buNone/>
              <a:defRPr sz="900"/>
            </a:lvl8pPr>
            <a:lvl9pPr marL="3639386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56021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4818" indent="0">
              <a:buNone/>
              <a:defRPr sz="2800"/>
            </a:lvl2pPr>
            <a:lvl3pPr marL="909900" indent="0">
              <a:buNone/>
              <a:defRPr sz="2400"/>
            </a:lvl3pPr>
            <a:lvl4pPr marL="1364800" indent="0">
              <a:buNone/>
              <a:defRPr sz="2000"/>
            </a:lvl4pPr>
            <a:lvl5pPr marL="1819799" indent="0">
              <a:buNone/>
              <a:defRPr sz="2000"/>
            </a:lvl5pPr>
            <a:lvl6pPr marL="2274600" indent="0">
              <a:buNone/>
              <a:defRPr sz="2000"/>
            </a:lvl6pPr>
            <a:lvl7pPr marL="2729483" indent="0">
              <a:buNone/>
              <a:defRPr sz="2000"/>
            </a:lvl7pPr>
            <a:lvl8pPr marL="3184466" indent="0">
              <a:buNone/>
              <a:defRPr sz="2000"/>
            </a:lvl8pPr>
            <a:lvl9pPr marL="3639386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7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4818" indent="0">
              <a:buNone/>
              <a:defRPr sz="1200"/>
            </a:lvl2pPr>
            <a:lvl3pPr marL="909900" indent="0">
              <a:buNone/>
              <a:defRPr sz="1000"/>
            </a:lvl3pPr>
            <a:lvl4pPr marL="1364800" indent="0">
              <a:buNone/>
              <a:defRPr sz="900"/>
            </a:lvl4pPr>
            <a:lvl5pPr marL="1819799" indent="0">
              <a:buNone/>
              <a:defRPr sz="900"/>
            </a:lvl5pPr>
            <a:lvl6pPr marL="2274600" indent="0">
              <a:buNone/>
              <a:defRPr sz="900"/>
            </a:lvl6pPr>
            <a:lvl7pPr marL="2729483" indent="0">
              <a:buNone/>
              <a:defRPr sz="900"/>
            </a:lvl7pPr>
            <a:lvl8pPr marL="3184466" indent="0">
              <a:buNone/>
              <a:defRPr sz="900"/>
            </a:lvl8pPr>
            <a:lvl9pPr marL="3639386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59344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308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/>
              <a:t>2019-08-09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74616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8269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80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48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9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19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4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29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4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39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13938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95461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481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099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64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1979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74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294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844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393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64081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2766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818" indent="0">
              <a:buNone/>
              <a:defRPr sz="2000" b="1"/>
            </a:lvl2pPr>
            <a:lvl3pPr marL="909900" indent="0">
              <a:buNone/>
              <a:defRPr sz="1800" b="1"/>
            </a:lvl3pPr>
            <a:lvl4pPr marL="1364800" indent="0">
              <a:buNone/>
              <a:defRPr sz="1600" b="1"/>
            </a:lvl4pPr>
            <a:lvl5pPr marL="1819799" indent="0">
              <a:buNone/>
              <a:defRPr sz="1600" b="1"/>
            </a:lvl5pPr>
            <a:lvl6pPr marL="2274600" indent="0">
              <a:buNone/>
              <a:defRPr sz="1600" b="1"/>
            </a:lvl6pPr>
            <a:lvl7pPr marL="2729483" indent="0">
              <a:buNone/>
              <a:defRPr sz="1600" b="1"/>
            </a:lvl7pPr>
            <a:lvl8pPr marL="3184466" indent="0">
              <a:buNone/>
              <a:defRPr sz="1600" b="1"/>
            </a:lvl8pPr>
            <a:lvl9pPr marL="3639386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2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818" indent="0">
              <a:buNone/>
              <a:defRPr sz="2000" b="1"/>
            </a:lvl2pPr>
            <a:lvl3pPr marL="909900" indent="0">
              <a:buNone/>
              <a:defRPr sz="1800" b="1"/>
            </a:lvl3pPr>
            <a:lvl4pPr marL="1364800" indent="0">
              <a:buNone/>
              <a:defRPr sz="1600" b="1"/>
            </a:lvl4pPr>
            <a:lvl5pPr marL="1819799" indent="0">
              <a:buNone/>
              <a:defRPr sz="1600" b="1"/>
            </a:lvl5pPr>
            <a:lvl6pPr marL="2274600" indent="0">
              <a:buNone/>
              <a:defRPr sz="1600" b="1"/>
            </a:lvl6pPr>
            <a:lvl7pPr marL="2729483" indent="0">
              <a:buNone/>
              <a:defRPr sz="1600" b="1"/>
            </a:lvl7pPr>
            <a:lvl8pPr marL="3184466" indent="0">
              <a:buNone/>
              <a:defRPr sz="1600" b="1"/>
            </a:lvl8pPr>
            <a:lvl9pPr marL="3639386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2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50745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07215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40183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9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4818" indent="0">
              <a:buNone/>
              <a:defRPr sz="1200"/>
            </a:lvl2pPr>
            <a:lvl3pPr marL="909900" indent="0">
              <a:buNone/>
              <a:defRPr sz="1000"/>
            </a:lvl3pPr>
            <a:lvl4pPr marL="1364800" indent="0">
              <a:buNone/>
              <a:defRPr sz="900"/>
            </a:lvl4pPr>
            <a:lvl5pPr marL="1819799" indent="0">
              <a:buNone/>
              <a:defRPr sz="900"/>
            </a:lvl5pPr>
            <a:lvl6pPr marL="2274600" indent="0">
              <a:buNone/>
              <a:defRPr sz="900"/>
            </a:lvl6pPr>
            <a:lvl7pPr marL="2729483" indent="0">
              <a:buNone/>
              <a:defRPr sz="900"/>
            </a:lvl7pPr>
            <a:lvl8pPr marL="3184466" indent="0">
              <a:buNone/>
              <a:defRPr sz="900"/>
            </a:lvl8pPr>
            <a:lvl9pPr marL="3639386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5592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4818" indent="0">
              <a:buNone/>
              <a:defRPr sz="2800"/>
            </a:lvl2pPr>
            <a:lvl3pPr marL="909900" indent="0">
              <a:buNone/>
              <a:defRPr sz="2400"/>
            </a:lvl3pPr>
            <a:lvl4pPr marL="1364800" indent="0">
              <a:buNone/>
              <a:defRPr sz="2000"/>
            </a:lvl4pPr>
            <a:lvl5pPr marL="1819799" indent="0">
              <a:buNone/>
              <a:defRPr sz="2000"/>
            </a:lvl5pPr>
            <a:lvl6pPr marL="2274600" indent="0">
              <a:buNone/>
              <a:defRPr sz="2000"/>
            </a:lvl6pPr>
            <a:lvl7pPr marL="2729483" indent="0">
              <a:buNone/>
              <a:defRPr sz="2000"/>
            </a:lvl7pPr>
            <a:lvl8pPr marL="3184466" indent="0">
              <a:buNone/>
              <a:defRPr sz="2000"/>
            </a:lvl8pPr>
            <a:lvl9pPr marL="3639386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7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4818" indent="0">
              <a:buNone/>
              <a:defRPr sz="1200"/>
            </a:lvl2pPr>
            <a:lvl3pPr marL="909900" indent="0">
              <a:buNone/>
              <a:defRPr sz="1000"/>
            </a:lvl3pPr>
            <a:lvl4pPr marL="1364800" indent="0">
              <a:buNone/>
              <a:defRPr sz="900"/>
            </a:lvl4pPr>
            <a:lvl5pPr marL="1819799" indent="0">
              <a:buNone/>
              <a:defRPr sz="900"/>
            </a:lvl5pPr>
            <a:lvl6pPr marL="2274600" indent="0">
              <a:buNone/>
              <a:defRPr sz="900"/>
            </a:lvl6pPr>
            <a:lvl7pPr marL="2729483" indent="0">
              <a:buNone/>
              <a:defRPr sz="900"/>
            </a:lvl7pPr>
            <a:lvl8pPr marL="3184466" indent="0">
              <a:buNone/>
              <a:defRPr sz="900"/>
            </a:lvl8pPr>
            <a:lvl9pPr marL="3639386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0019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80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48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9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19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4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29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4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39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9106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87316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63995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80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48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9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19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4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29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4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39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53825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00412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481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099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64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1979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74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294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844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393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59092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030119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818" indent="0">
              <a:buNone/>
              <a:defRPr sz="2000" b="1"/>
            </a:lvl2pPr>
            <a:lvl3pPr marL="909900" indent="0">
              <a:buNone/>
              <a:defRPr sz="1800" b="1"/>
            </a:lvl3pPr>
            <a:lvl4pPr marL="1364800" indent="0">
              <a:buNone/>
              <a:defRPr sz="1600" b="1"/>
            </a:lvl4pPr>
            <a:lvl5pPr marL="1819799" indent="0">
              <a:buNone/>
              <a:defRPr sz="1600" b="1"/>
            </a:lvl5pPr>
            <a:lvl6pPr marL="2274600" indent="0">
              <a:buNone/>
              <a:defRPr sz="1600" b="1"/>
            </a:lvl6pPr>
            <a:lvl7pPr marL="2729483" indent="0">
              <a:buNone/>
              <a:defRPr sz="1600" b="1"/>
            </a:lvl7pPr>
            <a:lvl8pPr marL="3184466" indent="0">
              <a:buNone/>
              <a:defRPr sz="1600" b="1"/>
            </a:lvl8pPr>
            <a:lvl9pPr marL="3639386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2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818" indent="0">
              <a:buNone/>
              <a:defRPr sz="2000" b="1"/>
            </a:lvl2pPr>
            <a:lvl3pPr marL="909900" indent="0">
              <a:buNone/>
              <a:defRPr sz="1800" b="1"/>
            </a:lvl3pPr>
            <a:lvl4pPr marL="1364800" indent="0">
              <a:buNone/>
              <a:defRPr sz="1600" b="1"/>
            </a:lvl4pPr>
            <a:lvl5pPr marL="1819799" indent="0">
              <a:buNone/>
              <a:defRPr sz="1600" b="1"/>
            </a:lvl5pPr>
            <a:lvl6pPr marL="2274600" indent="0">
              <a:buNone/>
              <a:defRPr sz="1600" b="1"/>
            </a:lvl6pPr>
            <a:lvl7pPr marL="2729483" indent="0">
              <a:buNone/>
              <a:defRPr sz="1600" b="1"/>
            </a:lvl7pPr>
            <a:lvl8pPr marL="3184466" indent="0">
              <a:buNone/>
              <a:defRPr sz="1600" b="1"/>
            </a:lvl8pPr>
            <a:lvl9pPr marL="3639386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2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8963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55297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885920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9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4818" indent="0">
              <a:buNone/>
              <a:defRPr sz="1200"/>
            </a:lvl2pPr>
            <a:lvl3pPr marL="909900" indent="0">
              <a:buNone/>
              <a:defRPr sz="1000"/>
            </a:lvl3pPr>
            <a:lvl4pPr marL="1364800" indent="0">
              <a:buNone/>
              <a:defRPr sz="900"/>
            </a:lvl4pPr>
            <a:lvl5pPr marL="1819799" indent="0">
              <a:buNone/>
              <a:defRPr sz="900"/>
            </a:lvl5pPr>
            <a:lvl6pPr marL="2274600" indent="0">
              <a:buNone/>
              <a:defRPr sz="900"/>
            </a:lvl6pPr>
            <a:lvl7pPr marL="2729483" indent="0">
              <a:buNone/>
              <a:defRPr sz="900"/>
            </a:lvl7pPr>
            <a:lvl8pPr marL="3184466" indent="0">
              <a:buNone/>
              <a:defRPr sz="900"/>
            </a:lvl8pPr>
            <a:lvl9pPr marL="3639386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5774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38895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4818" indent="0">
              <a:buNone/>
              <a:defRPr sz="2800"/>
            </a:lvl2pPr>
            <a:lvl3pPr marL="909900" indent="0">
              <a:buNone/>
              <a:defRPr sz="2400"/>
            </a:lvl3pPr>
            <a:lvl4pPr marL="1364800" indent="0">
              <a:buNone/>
              <a:defRPr sz="2000"/>
            </a:lvl4pPr>
            <a:lvl5pPr marL="1819799" indent="0">
              <a:buNone/>
              <a:defRPr sz="2000"/>
            </a:lvl5pPr>
            <a:lvl6pPr marL="2274600" indent="0">
              <a:buNone/>
              <a:defRPr sz="2000"/>
            </a:lvl6pPr>
            <a:lvl7pPr marL="2729483" indent="0">
              <a:buNone/>
              <a:defRPr sz="2000"/>
            </a:lvl7pPr>
            <a:lvl8pPr marL="3184466" indent="0">
              <a:buNone/>
              <a:defRPr sz="2000"/>
            </a:lvl8pPr>
            <a:lvl9pPr marL="3639386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7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4818" indent="0">
              <a:buNone/>
              <a:defRPr sz="1200"/>
            </a:lvl2pPr>
            <a:lvl3pPr marL="909900" indent="0">
              <a:buNone/>
              <a:defRPr sz="1000"/>
            </a:lvl3pPr>
            <a:lvl4pPr marL="1364800" indent="0">
              <a:buNone/>
              <a:defRPr sz="900"/>
            </a:lvl4pPr>
            <a:lvl5pPr marL="1819799" indent="0">
              <a:buNone/>
              <a:defRPr sz="900"/>
            </a:lvl5pPr>
            <a:lvl6pPr marL="2274600" indent="0">
              <a:buNone/>
              <a:defRPr sz="900"/>
            </a:lvl6pPr>
            <a:lvl7pPr marL="2729483" indent="0">
              <a:buNone/>
              <a:defRPr sz="900"/>
            </a:lvl7pPr>
            <a:lvl8pPr marL="3184466" indent="0">
              <a:buNone/>
              <a:defRPr sz="900"/>
            </a:lvl8pPr>
            <a:lvl9pPr marL="3639386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084532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72440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38742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80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48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9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19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4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29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4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39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85240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84002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481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099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64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1979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74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294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844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393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70244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917551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818" indent="0">
              <a:buNone/>
              <a:defRPr sz="2000" b="1"/>
            </a:lvl2pPr>
            <a:lvl3pPr marL="909900" indent="0">
              <a:buNone/>
              <a:defRPr sz="1800" b="1"/>
            </a:lvl3pPr>
            <a:lvl4pPr marL="1364800" indent="0">
              <a:buNone/>
              <a:defRPr sz="1600" b="1"/>
            </a:lvl4pPr>
            <a:lvl5pPr marL="1819799" indent="0">
              <a:buNone/>
              <a:defRPr sz="1600" b="1"/>
            </a:lvl5pPr>
            <a:lvl6pPr marL="2274600" indent="0">
              <a:buNone/>
              <a:defRPr sz="1600" b="1"/>
            </a:lvl6pPr>
            <a:lvl7pPr marL="2729483" indent="0">
              <a:buNone/>
              <a:defRPr sz="1600" b="1"/>
            </a:lvl7pPr>
            <a:lvl8pPr marL="3184466" indent="0">
              <a:buNone/>
              <a:defRPr sz="1600" b="1"/>
            </a:lvl8pPr>
            <a:lvl9pPr marL="3639386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2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818" indent="0">
              <a:buNone/>
              <a:defRPr sz="2000" b="1"/>
            </a:lvl2pPr>
            <a:lvl3pPr marL="909900" indent="0">
              <a:buNone/>
              <a:defRPr sz="1800" b="1"/>
            </a:lvl3pPr>
            <a:lvl4pPr marL="1364800" indent="0">
              <a:buNone/>
              <a:defRPr sz="1600" b="1"/>
            </a:lvl4pPr>
            <a:lvl5pPr marL="1819799" indent="0">
              <a:buNone/>
              <a:defRPr sz="1600" b="1"/>
            </a:lvl5pPr>
            <a:lvl6pPr marL="2274600" indent="0">
              <a:buNone/>
              <a:defRPr sz="1600" b="1"/>
            </a:lvl6pPr>
            <a:lvl7pPr marL="2729483" indent="0">
              <a:buNone/>
              <a:defRPr sz="1600" b="1"/>
            </a:lvl7pPr>
            <a:lvl8pPr marL="3184466" indent="0">
              <a:buNone/>
              <a:defRPr sz="1600" b="1"/>
            </a:lvl8pPr>
            <a:lvl9pPr marL="3639386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2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84418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63069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587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481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099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64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1979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74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294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844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393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80151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9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4818" indent="0">
              <a:buNone/>
              <a:defRPr sz="1200"/>
            </a:lvl2pPr>
            <a:lvl3pPr marL="909900" indent="0">
              <a:buNone/>
              <a:defRPr sz="1000"/>
            </a:lvl3pPr>
            <a:lvl4pPr marL="1364800" indent="0">
              <a:buNone/>
              <a:defRPr sz="900"/>
            </a:lvl4pPr>
            <a:lvl5pPr marL="1819799" indent="0">
              <a:buNone/>
              <a:defRPr sz="900"/>
            </a:lvl5pPr>
            <a:lvl6pPr marL="2274600" indent="0">
              <a:buNone/>
              <a:defRPr sz="900"/>
            </a:lvl6pPr>
            <a:lvl7pPr marL="2729483" indent="0">
              <a:buNone/>
              <a:defRPr sz="900"/>
            </a:lvl7pPr>
            <a:lvl8pPr marL="3184466" indent="0">
              <a:buNone/>
              <a:defRPr sz="900"/>
            </a:lvl8pPr>
            <a:lvl9pPr marL="3639386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58023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4818" indent="0">
              <a:buNone/>
              <a:defRPr sz="2800"/>
            </a:lvl2pPr>
            <a:lvl3pPr marL="909900" indent="0">
              <a:buNone/>
              <a:defRPr sz="2400"/>
            </a:lvl3pPr>
            <a:lvl4pPr marL="1364800" indent="0">
              <a:buNone/>
              <a:defRPr sz="2000"/>
            </a:lvl4pPr>
            <a:lvl5pPr marL="1819799" indent="0">
              <a:buNone/>
              <a:defRPr sz="2000"/>
            </a:lvl5pPr>
            <a:lvl6pPr marL="2274600" indent="0">
              <a:buNone/>
              <a:defRPr sz="2000"/>
            </a:lvl6pPr>
            <a:lvl7pPr marL="2729483" indent="0">
              <a:buNone/>
              <a:defRPr sz="2000"/>
            </a:lvl7pPr>
            <a:lvl8pPr marL="3184466" indent="0">
              <a:buNone/>
              <a:defRPr sz="2000"/>
            </a:lvl8pPr>
            <a:lvl9pPr marL="3639386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7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4818" indent="0">
              <a:buNone/>
              <a:defRPr sz="1200"/>
            </a:lvl2pPr>
            <a:lvl3pPr marL="909900" indent="0">
              <a:buNone/>
              <a:defRPr sz="1000"/>
            </a:lvl3pPr>
            <a:lvl4pPr marL="1364800" indent="0">
              <a:buNone/>
              <a:defRPr sz="900"/>
            </a:lvl4pPr>
            <a:lvl5pPr marL="1819799" indent="0">
              <a:buNone/>
              <a:defRPr sz="900"/>
            </a:lvl5pPr>
            <a:lvl6pPr marL="2274600" indent="0">
              <a:buNone/>
              <a:defRPr sz="900"/>
            </a:lvl6pPr>
            <a:lvl7pPr marL="2729483" indent="0">
              <a:buNone/>
              <a:defRPr sz="900"/>
            </a:lvl7pPr>
            <a:lvl8pPr marL="3184466" indent="0">
              <a:buNone/>
              <a:defRPr sz="900"/>
            </a:lvl8pPr>
            <a:lvl9pPr marL="3639386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043603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414324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151661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80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48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9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19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4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29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4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39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852403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8400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481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099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64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1979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74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294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844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393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702448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917551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818" indent="0">
              <a:buNone/>
              <a:defRPr sz="2000" b="1"/>
            </a:lvl2pPr>
            <a:lvl3pPr marL="909900" indent="0">
              <a:buNone/>
              <a:defRPr sz="1800" b="1"/>
            </a:lvl3pPr>
            <a:lvl4pPr marL="1364800" indent="0">
              <a:buNone/>
              <a:defRPr sz="1600" b="1"/>
            </a:lvl4pPr>
            <a:lvl5pPr marL="1819799" indent="0">
              <a:buNone/>
              <a:defRPr sz="1600" b="1"/>
            </a:lvl5pPr>
            <a:lvl6pPr marL="2274600" indent="0">
              <a:buNone/>
              <a:defRPr sz="1600" b="1"/>
            </a:lvl6pPr>
            <a:lvl7pPr marL="2729483" indent="0">
              <a:buNone/>
              <a:defRPr sz="1600" b="1"/>
            </a:lvl7pPr>
            <a:lvl8pPr marL="3184466" indent="0">
              <a:buNone/>
              <a:defRPr sz="1600" b="1"/>
            </a:lvl8pPr>
            <a:lvl9pPr marL="3639386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2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818" indent="0">
              <a:buNone/>
              <a:defRPr sz="2000" b="1"/>
            </a:lvl2pPr>
            <a:lvl3pPr marL="909900" indent="0">
              <a:buNone/>
              <a:defRPr sz="1800" b="1"/>
            </a:lvl3pPr>
            <a:lvl4pPr marL="1364800" indent="0">
              <a:buNone/>
              <a:defRPr sz="1600" b="1"/>
            </a:lvl4pPr>
            <a:lvl5pPr marL="1819799" indent="0">
              <a:buNone/>
              <a:defRPr sz="1600" b="1"/>
            </a:lvl5pPr>
            <a:lvl6pPr marL="2274600" indent="0">
              <a:buNone/>
              <a:defRPr sz="1600" b="1"/>
            </a:lvl6pPr>
            <a:lvl7pPr marL="2729483" indent="0">
              <a:buNone/>
              <a:defRPr sz="1600" b="1"/>
            </a:lvl7pPr>
            <a:lvl8pPr marL="3184466" indent="0">
              <a:buNone/>
              <a:defRPr sz="1600" b="1"/>
            </a:lvl8pPr>
            <a:lvl9pPr marL="3639386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2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844185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6306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7952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58759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9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4818" indent="0">
              <a:buNone/>
              <a:defRPr sz="1200"/>
            </a:lvl2pPr>
            <a:lvl3pPr marL="909900" indent="0">
              <a:buNone/>
              <a:defRPr sz="1000"/>
            </a:lvl3pPr>
            <a:lvl4pPr marL="1364800" indent="0">
              <a:buNone/>
              <a:defRPr sz="900"/>
            </a:lvl4pPr>
            <a:lvl5pPr marL="1819799" indent="0">
              <a:buNone/>
              <a:defRPr sz="900"/>
            </a:lvl5pPr>
            <a:lvl6pPr marL="2274600" indent="0">
              <a:buNone/>
              <a:defRPr sz="900"/>
            </a:lvl6pPr>
            <a:lvl7pPr marL="2729483" indent="0">
              <a:buNone/>
              <a:defRPr sz="900"/>
            </a:lvl7pPr>
            <a:lvl8pPr marL="3184466" indent="0">
              <a:buNone/>
              <a:defRPr sz="900"/>
            </a:lvl8pPr>
            <a:lvl9pPr marL="3639386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580232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4818" indent="0">
              <a:buNone/>
              <a:defRPr sz="2800"/>
            </a:lvl2pPr>
            <a:lvl3pPr marL="909900" indent="0">
              <a:buNone/>
              <a:defRPr sz="2400"/>
            </a:lvl3pPr>
            <a:lvl4pPr marL="1364800" indent="0">
              <a:buNone/>
              <a:defRPr sz="2000"/>
            </a:lvl4pPr>
            <a:lvl5pPr marL="1819799" indent="0">
              <a:buNone/>
              <a:defRPr sz="2000"/>
            </a:lvl5pPr>
            <a:lvl6pPr marL="2274600" indent="0">
              <a:buNone/>
              <a:defRPr sz="2000"/>
            </a:lvl6pPr>
            <a:lvl7pPr marL="2729483" indent="0">
              <a:buNone/>
              <a:defRPr sz="2000"/>
            </a:lvl7pPr>
            <a:lvl8pPr marL="3184466" indent="0">
              <a:buNone/>
              <a:defRPr sz="2000"/>
            </a:lvl8pPr>
            <a:lvl9pPr marL="3639386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7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4818" indent="0">
              <a:buNone/>
              <a:defRPr sz="1200"/>
            </a:lvl2pPr>
            <a:lvl3pPr marL="909900" indent="0">
              <a:buNone/>
              <a:defRPr sz="1000"/>
            </a:lvl3pPr>
            <a:lvl4pPr marL="1364800" indent="0">
              <a:buNone/>
              <a:defRPr sz="900"/>
            </a:lvl4pPr>
            <a:lvl5pPr marL="1819799" indent="0">
              <a:buNone/>
              <a:defRPr sz="900"/>
            </a:lvl5pPr>
            <a:lvl6pPr marL="2274600" indent="0">
              <a:buNone/>
              <a:defRPr sz="900"/>
            </a:lvl6pPr>
            <a:lvl7pPr marL="2729483" indent="0">
              <a:buNone/>
              <a:defRPr sz="900"/>
            </a:lvl7pPr>
            <a:lvl8pPr marL="3184466" indent="0">
              <a:buNone/>
              <a:defRPr sz="900"/>
            </a:lvl8pPr>
            <a:lvl9pPr marL="3639386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043603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414324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15166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80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48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9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19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4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29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4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39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852403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8400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481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099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64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1979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74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294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844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393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702448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917551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818" indent="0">
              <a:buNone/>
              <a:defRPr sz="2000" b="1"/>
            </a:lvl2pPr>
            <a:lvl3pPr marL="909900" indent="0">
              <a:buNone/>
              <a:defRPr sz="1800" b="1"/>
            </a:lvl3pPr>
            <a:lvl4pPr marL="1364800" indent="0">
              <a:buNone/>
              <a:defRPr sz="1600" b="1"/>
            </a:lvl4pPr>
            <a:lvl5pPr marL="1819799" indent="0">
              <a:buNone/>
              <a:defRPr sz="1600" b="1"/>
            </a:lvl5pPr>
            <a:lvl6pPr marL="2274600" indent="0">
              <a:buNone/>
              <a:defRPr sz="1600" b="1"/>
            </a:lvl6pPr>
            <a:lvl7pPr marL="2729483" indent="0">
              <a:buNone/>
              <a:defRPr sz="1600" b="1"/>
            </a:lvl7pPr>
            <a:lvl8pPr marL="3184466" indent="0">
              <a:buNone/>
              <a:defRPr sz="1600" b="1"/>
            </a:lvl8pPr>
            <a:lvl9pPr marL="3639386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2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818" indent="0">
              <a:buNone/>
              <a:defRPr sz="2000" b="1"/>
            </a:lvl2pPr>
            <a:lvl3pPr marL="909900" indent="0">
              <a:buNone/>
              <a:defRPr sz="1800" b="1"/>
            </a:lvl3pPr>
            <a:lvl4pPr marL="1364800" indent="0">
              <a:buNone/>
              <a:defRPr sz="1600" b="1"/>
            </a:lvl4pPr>
            <a:lvl5pPr marL="1819799" indent="0">
              <a:buNone/>
              <a:defRPr sz="1600" b="1"/>
            </a:lvl5pPr>
            <a:lvl6pPr marL="2274600" indent="0">
              <a:buNone/>
              <a:defRPr sz="1600" b="1"/>
            </a:lvl6pPr>
            <a:lvl7pPr marL="2729483" indent="0">
              <a:buNone/>
              <a:defRPr sz="1600" b="1"/>
            </a:lvl7pPr>
            <a:lvl8pPr marL="3184466" indent="0">
              <a:buNone/>
              <a:defRPr sz="1600" b="1"/>
            </a:lvl8pPr>
            <a:lvl9pPr marL="3639386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2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8441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818" indent="0">
              <a:buNone/>
              <a:defRPr sz="2000" b="1"/>
            </a:lvl2pPr>
            <a:lvl3pPr marL="909900" indent="0">
              <a:buNone/>
              <a:defRPr sz="1800" b="1"/>
            </a:lvl3pPr>
            <a:lvl4pPr marL="1364800" indent="0">
              <a:buNone/>
              <a:defRPr sz="1600" b="1"/>
            </a:lvl4pPr>
            <a:lvl5pPr marL="1819799" indent="0">
              <a:buNone/>
              <a:defRPr sz="1600" b="1"/>
            </a:lvl5pPr>
            <a:lvl6pPr marL="2274600" indent="0">
              <a:buNone/>
              <a:defRPr sz="1600" b="1"/>
            </a:lvl6pPr>
            <a:lvl7pPr marL="2729483" indent="0">
              <a:buNone/>
              <a:defRPr sz="1600" b="1"/>
            </a:lvl7pPr>
            <a:lvl8pPr marL="3184466" indent="0">
              <a:buNone/>
              <a:defRPr sz="1600" b="1"/>
            </a:lvl8pPr>
            <a:lvl9pPr marL="3639386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2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818" indent="0">
              <a:buNone/>
              <a:defRPr sz="2000" b="1"/>
            </a:lvl2pPr>
            <a:lvl3pPr marL="909900" indent="0">
              <a:buNone/>
              <a:defRPr sz="1800" b="1"/>
            </a:lvl3pPr>
            <a:lvl4pPr marL="1364800" indent="0">
              <a:buNone/>
              <a:defRPr sz="1600" b="1"/>
            </a:lvl4pPr>
            <a:lvl5pPr marL="1819799" indent="0">
              <a:buNone/>
              <a:defRPr sz="1600" b="1"/>
            </a:lvl5pPr>
            <a:lvl6pPr marL="2274600" indent="0">
              <a:buNone/>
              <a:defRPr sz="1600" b="1"/>
            </a:lvl6pPr>
            <a:lvl7pPr marL="2729483" indent="0">
              <a:buNone/>
              <a:defRPr sz="1600" b="1"/>
            </a:lvl7pPr>
            <a:lvl8pPr marL="3184466" indent="0">
              <a:buNone/>
              <a:defRPr sz="1600" b="1"/>
            </a:lvl8pPr>
            <a:lvl9pPr marL="3639386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2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795887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630691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58759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9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4818" indent="0">
              <a:buNone/>
              <a:defRPr sz="1200"/>
            </a:lvl2pPr>
            <a:lvl3pPr marL="909900" indent="0">
              <a:buNone/>
              <a:defRPr sz="1000"/>
            </a:lvl3pPr>
            <a:lvl4pPr marL="1364800" indent="0">
              <a:buNone/>
              <a:defRPr sz="900"/>
            </a:lvl4pPr>
            <a:lvl5pPr marL="1819799" indent="0">
              <a:buNone/>
              <a:defRPr sz="900"/>
            </a:lvl5pPr>
            <a:lvl6pPr marL="2274600" indent="0">
              <a:buNone/>
              <a:defRPr sz="900"/>
            </a:lvl6pPr>
            <a:lvl7pPr marL="2729483" indent="0">
              <a:buNone/>
              <a:defRPr sz="900"/>
            </a:lvl7pPr>
            <a:lvl8pPr marL="3184466" indent="0">
              <a:buNone/>
              <a:defRPr sz="900"/>
            </a:lvl8pPr>
            <a:lvl9pPr marL="3639386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580232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4818" indent="0">
              <a:buNone/>
              <a:defRPr sz="2800"/>
            </a:lvl2pPr>
            <a:lvl3pPr marL="909900" indent="0">
              <a:buNone/>
              <a:defRPr sz="2400"/>
            </a:lvl3pPr>
            <a:lvl4pPr marL="1364800" indent="0">
              <a:buNone/>
              <a:defRPr sz="2000"/>
            </a:lvl4pPr>
            <a:lvl5pPr marL="1819799" indent="0">
              <a:buNone/>
              <a:defRPr sz="2000"/>
            </a:lvl5pPr>
            <a:lvl6pPr marL="2274600" indent="0">
              <a:buNone/>
              <a:defRPr sz="2000"/>
            </a:lvl6pPr>
            <a:lvl7pPr marL="2729483" indent="0">
              <a:buNone/>
              <a:defRPr sz="2000"/>
            </a:lvl7pPr>
            <a:lvl8pPr marL="3184466" indent="0">
              <a:buNone/>
              <a:defRPr sz="2000"/>
            </a:lvl8pPr>
            <a:lvl9pPr marL="3639386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7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4818" indent="0">
              <a:buNone/>
              <a:defRPr sz="1200"/>
            </a:lvl2pPr>
            <a:lvl3pPr marL="909900" indent="0">
              <a:buNone/>
              <a:defRPr sz="1000"/>
            </a:lvl3pPr>
            <a:lvl4pPr marL="1364800" indent="0">
              <a:buNone/>
              <a:defRPr sz="900"/>
            </a:lvl4pPr>
            <a:lvl5pPr marL="1819799" indent="0">
              <a:buNone/>
              <a:defRPr sz="900"/>
            </a:lvl5pPr>
            <a:lvl6pPr marL="2274600" indent="0">
              <a:buNone/>
              <a:defRPr sz="900"/>
            </a:lvl6pPr>
            <a:lvl7pPr marL="2729483" indent="0">
              <a:buNone/>
              <a:defRPr sz="900"/>
            </a:lvl7pPr>
            <a:lvl8pPr marL="3184466" indent="0">
              <a:buNone/>
              <a:defRPr sz="900"/>
            </a:lvl8pPr>
            <a:lvl9pPr marL="3639386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04360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414324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151661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80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48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9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19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4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29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4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39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621389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190122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481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099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64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1979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74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294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844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393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123421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211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801781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818" indent="0">
              <a:buNone/>
              <a:defRPr sz="2000" b="1"/>
            </a:lvl2pPr>
            <a:lvl3pPr marL="909900" indent="0">
              <a:buNone/>
              <a:defRPr sz="1800" b="1"/>
            </a:lvl3pPr>
            <a:lvl4pPr marL="1364800" indent="0">
              <a:buNone/>
              <a:defRPr sz="1600" b="1"/>
            </a:lvl4pPr>
            <a:lvl5pPr marL="1819799" indent="0">
              <a:buNone/>
              <a:defRPr sz="1600" b="1"/>
            </a:lvl5pPr>
            <a:lvl6pPr marL="2274600" indent="0">
              <a:buNone/>
              <a:defRPr sz="1600" b="1"/>
            </a:lvl6pPr>
            <a:lvl7pPr marL="2729483" indent="0">
              <a:buNone/>
              <a:defRPr sz="1600" b="1"/>
            </a:lvl7pPr>
            <a:lvl8pPr marL="3184466" indent="0">
              <a:buNone/>
              <a:defRPr sz="1600" b="1"/>
            </a:lvl8pPr>
            <a:lvl9pPr marL="3639386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2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818" indent="0">
              <a:buNone/>
              <a:defRPr sz="2000" b="1"/>
            </a:lvl2pPr>
            <a:lvl3pPr marL="909900" indent="0">
              <a:buNone/>
              <a:defRPr sz="1800" b="1"/>
            </a:lvl3pPr>
            <a:lvl4pPr marL="1364800" indent="0">
              <a:buNone/>
              <a:defRPr sz="1600" b="1"/>
            </a:lvl4pPr>
            <a:lvl5pPr marL="1819799" indent="0">
              <a:buNone/>
              <a:defRPr sz="1600" b="1"/>
            </a:lvl5pPr>
            <a:lvl6pPr marL="2274600" indent="0">
              <a:buNone/>
              <a:defRPr sz="1600" b="1"/>
            </a:lvl6pPr>
            <a:lvl7pPr marL="2729483" indent="0">
              <a:buNone/>
              <a:defRPr sz="1600" b="1"/>
            </a:lvl7pPr>
            <a:lvl8pPr marL="3184466" indent="0">
              <a:buNone/>
              <a:defRPr sz="1600" b="1"/>
            </a:lvl8pPr>
            <a:lvl9pPr marL="3639386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2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066015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22637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375873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9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4818" indent="0">
              <a:buNone/>
              <a:defRPr sz="1200"/>
            </a:lvl2pPr>
            <a:lvl3pPr marL="909900" indent="0">
              <a:buNone/>
              <a:defRPr sz="1000"/>
            </a:lvl3pPr>
            <a:lvl4pPr marL="1364800" indent="0">
              <a:buNone/>
              <a:defRPr sz="900"/>
            </a:lvl4pPr>
            <a:lvl5pPr marL="1819799" indent="0">
              <a:buNone/>
              <a:defRPr sz="900"/>
            </a:lvl5pPr>
            <a:lvl6pPr marL="2274600" indent="0">
              <a:buNone/>
              <a:defRPr sz="900"/>
            </a:lvl6pPr>
            <a:lvl7pPr marL="2729483" indent="0">
              <a:buNone/>
              <a:defRPr sz="900"/>
            </a:lvl7pPr>
            <a:lvl8pPr marL="3184466" indent="0">
              <a:buNone/>
              <a:defRPr sz="900"/>
            </a:lvl8pPr>
            <a:lvl9pPr marL="3639386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039862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4818" indent="0">
              <a:buNone/>
              <a:defRPr sz="2800"/>
            </a:lvl2pPr>
            <a:lvl3pPr marL="909900" indent="0">
              <a:buNone/>
              <a:defRPr sz="2400"/>
            </a:lvl3pPr>
            <a:lvl4pPr marL="1364800" indent="0">
              <a:buNone/>
              <a:defRPr sz="2000"/>
            </a:lvl4pPr>
            <a:lvl5pPr marL="1819799" indent="0">
              <a:buNone/>
              <a:defRPr sz="2000"/>
            </a:lvl5pPr>
            <a:lvl6pPr marL="2274600" indent="0">
              <a:buNone/>
              <a:defRPr sz="2000"/>
            </a:lvl6pPr>
            <a:lvl7pPr marL="2729483" indent="0">
              <a:buNone/>
              <a:defRPr sz="2000"/>
            </a:lvl7pPr>
            <a:lvl8pPr marL="3184466" indent="0">
              <a:buNone/>
              <a:defRPr sz="2000"/>
            </a:lvl8pPr>
            <a:lvl9pPr marL="3639386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7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4818" indent="0">
              <a:buNone/>
              <a:defRPr sz="1200"/>
            </a:lvl2pPr>
            <a:lvl3pPr marL="909900" indent="0">
              <a:buNone/>
              <a:defRPr sz="1000"/>
            </a:lvl3pPr>
            <a:lvl4pPr marL="1364800" indent="0">
              <a:buNone/>
              <a:defRPr sz="900"/>
            </a:lvl4pPr>
            <a:lvl5pPr marL="1819799" indent="0">
              <a:buNone/>
              <a:defRPr sz="900"/>
            </a:lvl5pPr>
            <a:lvl6pPr marL="2274600" indent="0">
              <a:buNone/>
              <a:defRPr sz="900"/>
            </a:lvl6pPr>
            <a:lvl7pPr marL="2729483" indent="0">
              <a:buNone/>
              <a:defRPr sz="900"/>
            </a:lvl7pPr>
            <a:lvl8pPr marL="3184466" indent="0">
              <a:buNone/>
              <a:defRPr sz="900"/>
            </a:lvl8pPr>
            <a:lvl9pPr marL="3639386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460643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342240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408946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80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48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9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19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4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29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4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39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138441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307756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481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099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64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1979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74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294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844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393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1855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823792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421477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818" indent="0">
              <a:buNone/>
              <a:defRPr sz="2000" b="1"/>
            </a:lvl2pPr>
            <a:lvl3pPr marL="909900" indent="0">
              <a:buNone/>
              <a:defRPr sz="1800" b="1"/>
            </a:lvl3pPr>
            <a:lvl4pPr marL="1364800" indent="0">
              <a:buNone/>
              <a:defRPr sz="1600" b="1"/>
            </a:lvl4pPr>
            <a:lvl5pPr marL="1819799" indent="0">
              <a:buNone/>
              <a:defRPr sz="1600" b="1"/>
            </a:lvl5pPr>
            <a:lvl6pPr marL="2274600" indent="0">
              <a:buNone/>
              <a:defRPr sz="1600" b="1"/>
            </a:lvl6pPr>
            <a:lvl7pPr marL="2729483" indent="0">
              <a:buNone/>
              <a:defRPr sz="1600" b="1"/>
            </a:lvl7pPr>
            <a:lvl8pPr marL="3184466" indent="0">
              <a:buNone/>
              <a:defRPr sz="1600" b="1"/>
            </a:lvl8pPr>
            <a:lvl9pPr marL="3639386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2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818" indent="0">
              <a:buNone/>
              <a:defRPr sz="2000" b="1"/>
            </a:lvl2pPr>
            <a:lvl3pPr marL="909900" indent="0">
              <a:buNone/>
              <a:defRPr sz="1800" b="1"/>
            </a:lvl3pPr>
            <a:lvl4pPr marL="1364800" indent="0">
              <a:buNone/>
              <a:defRPr sz="1600" b="1"/>
            </a:lvl4pPr>
            <a:lvl5pPr marL="1819799" indent="0">
              <a:buNone/>
              <a:defRPr sz="1600" b="1"/>
            </a:lvl5pPr>
            <a:lvl6pPr marL="2274600" indent="0">
              <a:buNone/>
              <a:defRPr sz="1600" b="1"/>
            </a:lvl6pPr>
            <a:lvl7pPr marL="2729483" indent="0">
              <a:buNone/>
              <a:defRPr sz="1600" b="1"/>
            </a:lvl7pPr>
            <a:lvl8pPr marL="3184466" indent="0">
              <a:buNone/>
              <a:defRPr sz="1600" b="1"/>
            </a:lvl8pPr>
            <a:lvl9pPr marL="3639386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2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309584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98496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494541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9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4818" indent="0">
              <a:buNone/>
              <a:defRPr sz="1200"/>
            </a:lvl2pPr>
            <a:lvl3pPr marL="909900" indent="0">
              <a:buNone/>
              <a:defRPr sz="1000"/>
            </a:lvl3pPr>
            <a:lvl4pPr marL="1364800" indent="0">
              <a:buNone/>
              <a:defRPr sz="900"/>
            </a:lvl4pPr>
            <a:lvl5pPr marL="1819799" indent="0">
              <a:buNone/>
              <a:defRPr sz="900"/>
            </a:lvl5pPr>
            <a:lvl6pPr marL="2274600" indent="0">
              <a:buNone/>
              <a:defRPr sz="900"/>
            </a:lvl6pPr>
            <a:lvl7pPr marL="2729483" indent="0">
              <a:buNone/>
              <a:defRPr sz="900"/>
            </a:lvl7pPr>
            <a:lvl8pPr marL="3184466" indent="0">
              <a:buNone/>
              <a:defRPr sz="900"/>
            </a:lvl8pPr>
            <a:lvl9pPr marL="3639386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36243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4818" indent="0">
              <a:buNone/>
              <a:defRPr sz="2800"/>
            </a:lvl2pPr>
            <a:lvl3pPr marL="909900" indent="0">
              <a:buNone/>
              <a:defRPr sz="2400"/>
            </a:lvl3pPr>
            <a:lvl4pPr marL="1364800" indent="0">
              <a:buNone/>
              <a:defRPr sz="2000"/>
            </a:lvl4pPr>
            <a:lvl5pPr marL="1819799" indent="0">
              <a:buNone/>
              <a:defRPr sz="2000"/>
            </a:lvl5pPr>
            <a:lvl6pPr marL="2274600" indent="0">
              <a:buNone/>
              <a:defRPr sz="2000"/>
            </a:lvl6pPr>
            <a:lvl7pPr marL="2729483" indent="0">
              <a:buNone/>
              <a:defRPr sz="2000"/>
            </a:lvl7pPr>
            <a:lvl8pPr marL="3184466" indent="0">
              <a:buNone/>
              <a:defRPr sz="2000"/>
            </a:lvl8pPr>
            <a:lvl9pPr marL="3639386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7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4818" indent="0">
              <a:buNone/>
              <a:defRPr sz="1200"/>
            </a:lvl2pPr>
            <a:lvl3pPr marL="909900" indent="0">
              <a:buNone/>
              <a:defRPr sz="1000"/>
            </a:lvl3pPr>
            <a:lvl4pPr marL="1364800" indent="0">
              <a:buNone/>
              <a:defRPr sz="900"/>
            </a:lvl4pPr>
            <a:lvl5pPr marL="1819799" indent="0">
              <a:buNone/>
              <a:defRPr sz="900"/>
            </a:lvl5pPr>
            <a:lvl6pPr marL="2274600" indent="0">
              <a:buNone/>
              <a:defRPr sz="900"/>
            </a:lvl6pPr>
            <a:lvl7pPr marL="2729483" indent="0">
              <a:buNone/>
              <a:defRPr sz="900"/>
            </a:lvl7pPr>
            <a:lvl8pPr marL="3184466" indent="0">
              <a:buNone/>
              <a:defRPr sz="900"/>
            </a:lvl8pPr>
            <a:lvl9pPr marL="3639386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087523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978757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287324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80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48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9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19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4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29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4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39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858012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5041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9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4818" indent="0">
              <a:buNone/>
              <a:defRPr sz="1200"/>
            </a:lvl2pPr>
            <a:lvl3pPr marL="909900" indent="0">
              <a:buNone/>
              <a:defRPr sz="1000"/>
            </a:lvl3pPr>
            <a:lvl4pPr marL="1364800" indent="0">
              <a:buNone/>
              <a:defRPr sz="900"/>
            </a:lvl4pPr>
            <a:lvl5pPr marL="1819799" indent="0">
              <a:buNone/>
              <a:defRPr sz="900"/>
            </a:lvl5pPr>
            <a:lvl6pPr marL="2274600" indent="0">
              <a:buNone/>
              <a:defRPr sz="900"/>
            </a:lvl6pPr>
            <a:lvl7pPr marL="2729483" indent="0">
              <a:buNone/>
              <a:defRPr sz="900"/>
            </a:lvl7pPr>
            <a:lvl8pPr marL="3184466" indent="0">
              <a:buNone/>
              <a:defRPr sz="900"/>
            </a:lvl8pPr>
            <a:lvl9pPr marL="3639386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371959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481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099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64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1979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74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294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844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393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83496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5441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818" indent="0">
              <a:buNone/>
              <a:defRPr sz="2000" b="1"/>
            </a:lvl2pPr>
            <a:lvl3pPr marL="909900" indent="0">
              <a:buNone/>
              <a:defRPr sz="1800" b="1"/>
            </a:lvl3pPr>
            <a:lvl4pPr marL="1364800" indent="0">
              <a:buNone/>
              <a:defRPr sz="1600" b="1"/>
            </a:lvl4pPr>
            <a:lvl5pPr marL="1819799" indent="0">
              <a:buNone/>
              <a:defRPr sz="1600" b="1"/>
            </a:lvl5pPr>
            <a:lvl6pPr marL="2274600" indent="0">
              <a:buNone/>
              <a:defRPr sz="1600" b="1"/>
            </a:lvl6pPr>
            <a:lvl7pPr marL="2729483" indent="0">
              <a:buNone/>
              <a:defRPr sz="1600" b="1"/>
            </a:lvl7pPr>
            <a:lvl8pPr marL="3184466" indent="0">
              <a:buNone/>
              <a:defRPr sz="1600" b="1"/>
            </a:lvl8pPr>
            <a:lvl9pPr marL="3639386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2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818" indent="0">
              <a:buNone/>
              <a:defRPr sz="2000" b="1"/>
            </a:lvl2pPr>
            <a:lvl3pPr marL="909900" indent="0">
              <a:buNone/>
              <a:defRPr sz="1800" b="1"/>
            </a:lvl3pPr>
            <a:lvl4pPr marL="1364800" indent="0">
              <a:buNone/>
              <a:defRPr sz="1600" b="1"/>
            </a:lvl4pPr>
            <a:lvl5pPr marL="1819799" indent="0">
              <a:buNone/>
              <a:defRPr sz="1600" b="1"/>
            </a:lvl5pPr>
            <a:lvl6pPr marL="2274600" indent="0">
              <a:buNone/>
              <a:defRPr sz="1600" b="1"/>
            </a:lvl6pPr>
            <a:lvl7pPr marL="2729483" indent="0">
              <a:buNone/>
              <a:defRPr sz="1600" b="1"/>
            </a:lvl7pPr>
            <a:lvl8pPr marL="3184466" indent="0">
              <a:buNone/>
              <a:defRPr sz="1600" b="1"/>
            </a:lvl8pPr>
            <a:lvl9pPr marL="3639386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2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596329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948757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04149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9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4818" indent="0">
              <a:buNone/>
              <a:defRPr sz="1200"/>
            </a:lvl2pPr>
            <a:lvl3pPr marL="909900" indent="0">
              <a:buNone/>
              <a:defRPr sz="1000"/>
            </a:lvl3pPr>
            <a:lvl4pPr marL="1364800" indent="0">
              <a:buNone/>
              <a:defRPr sz="900"/>
            </a:lvl4pPr>
            <a:lvl5pPr marL="1819799" indent="0">
              <a:buNone/>
              <a:defRPr sz="900"/>
            </a:lvl5pPr>
            <a:lvl6pPr marL="2274600" indent="0">
              <a:buNone/>
              <a:defRPr sz="900"/>
            </a:lvl6pPr>
            <a:lvl7pPr marL="2729483" indent="0">
              <a:buNone/>
              <a:defRPr sz="900"/>
            </a:lvl7pPr>
            <a:lvl8pPr marL="3184466" indent="0">
              <a:buNone/>
              <a:defRPr sz="900"/>
            </a:lvl8pPr>
            <a:lvl9pPr marL="3639386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935142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4818" indent="0">
              <a:buNone/>
              <a:defRPr sz="2800"/>
            </a:lvl2pPr>
            <a:lvl3pPr marL="909900" indent="0">
              <a:buNone/>
              <a:defRPr sz="2400"/>
            </a:lvl3pPr>
            <a:lvl4pPr marL="1364800" indent="0">
              <a:buNone/>
              <a:defRPr sz="2000"/>
            </a:lvl4pPr>
            <a:lvl5pPr marL="1819799" indent="0">
              <a:buNone/>
              <a:defRPr sz="2000"/>
            </a:lvl5pPr>
            <a:lvl6pPr marL="2274600" indent="0">
              <a:buNone/>
              <a:defRPr sz="2000"/>
            </a:lvl6pPr>
            <a:lvl7pPr marL="2729483" indent="0">
              <a:buNone/>
              <a:defRPr sz="2000"/>
            </a:lvl7pPr>
            <a:lvl8pPr marL="3184466" indent="0">
              <a:buNone/>
              <a:defRPr sz="2000"/>
            </a:lvl8pPr>
            <a:lvl9pPr marL="3639386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7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4818" indent="0">
              <a:buNone/>
              <a:defRPr sz="1200"/>
            </a:lvl2pPr>
            <a:lvl3pPr marL="909900" indent="0">
              <a:buNone/>
              <a:defRPr sz="1000"/>
            </a:lvl3pPr>
            <a:lvl4pPr marL="1364800" indent="0">
              <a:buNone/>
              <a:defRPr sz="900"/>
            </a:lvl4pPr>
            <a:lvl5pPr marL="1819799" indent="0">
              <a:buNone/>
              <a:defRPr sz="900"/>
            </a:lvl5pPr>
            <a:lvl6pPr marL="2274600" indent="0">
              <a:buNone/>
              <a:defRPr sz="900"/>
            </a:lvl6pPr>
            <a:lvl7pPr marL="2729483" indent="0">
              <a:buNone/>
              <a:defRPr sz="900"/>
            </a:lvl7pPr>
            <a:lvl8pPr marL="3184466" indent="0">
              <a:buNone/>
              <a:defRPr sz="900"/>
            </a:lvl8pPr>
            <a:lvl9pPr marL="3639386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519718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039152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043202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80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48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9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19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4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29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4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39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858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/>
              <a:t>2019-08-09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1586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4818" indent="0">
              <a:buNone/>
              <a:defRPr sz="2800"/>
            </a:lvl2pPr>
            <a:lvl3pPr marL="909900" indent="0">
              <a:buNone/>
              <a:defRPr sz="2400"/>
            </a:lvl3pPr>
            <a:lvl4pPr marL="1364800" indent="0">
              <a:buNone/>
              <a:defRPr sz="2000"/>
            </a:lvl4pPr>
            <a:lvl5pPr marL="1819799" indent="0">
              <a:buNone/>
              <a:defRPr sz="2000"/>
            </a:lvl5pPr>
            <a:lvl6pPr marL="2274600" indent="0">
              <a:buNone/>
              <a:defRPr sz="2000"/>
            </a:lvl6pPr>
            <a:lvl7pPr marL="2729483" indent="0">
              <a:buNone/>
              <a:defRPr sz="2000"/>
            </a:lvl7pPr>
            <a:lvl8pPr marL="3184466" indent="0">
              <a:buNone/>
              <a:defRPr sz="2000"/>
            </a:lvl8pPr>
            <a:lvl9pPr marL="3639386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7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4818" indent="0">
              <a:buNone/>
              <a:defRPr sz="1200"/>
            </a:lvl2pPr>
            <a:lvl3pPr marL="909900" indent="0">
              <a:buNone/>
              <a:defRPr sz="1000"/>
            </a:lvl3pPr>
            <a:lvl4pPr marL="1364800" indent="0">
              <a:buNone/>
              <a:defRPr sz="900"/>
            </a:lvl4pPr>
            <a:lvl5pPr marL="1819799" indent="0">
              <a:buNone/>
              <a:defRPr sz="900"/>
            </a:lvl5pPr>
            <a:lvl6pPr marL="2274600" indent="0">
              <a:buNone/>
              <a:defRPr sz="900"/>
            </a:lvl6pPr>
            <a:lvl7pPr marL="2729483" indent="0">
              <a:buNone/>
              <a:defRPr sz="900"/>
            </a:lvl7pPr>
            <a:lvl8pPr marL="3184466" indent="0">
              <a:buNone/>
              <a:defRPr sz="900"/>
            </a:lvl8pPr>
            <a:lvl9pPr marL="3639386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01285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504123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481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099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64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1979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74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294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844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393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83496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5441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818" indent="0">
              <a:buNone/>
              <a:defRPr sz="2000" b="1"/>
            </a:lvl2pPr>
            <a:lvl3pPr marL="909900" indent="0">
              <a:buNone/>
              <a:defRPr sz="1800" b="1"/>
            </a:lvl3pPr>
            <a:lvl4pPr marL="1364800" indent="0">
              <a:buNone/>
              <a:defRPr sz="1600" b="1"/>
            </a:lvl4pPr>
            <a:lvl5pPr marL="1819799" indent="0">
              <a:buNone/>
              <a:defRPr sz="1600" b="1"/>
            </a:lvl5pPr>
            <a:lvl6pPr marL="2274600" indent="0">
              <a:buNone/>
              <a:defRPr sz="1600" b="1"/>
            </a:lvl6pPr>
            <a:lvl7pPr marL="2729483" indent="0">
              <a:buNone/>
              <a:defRPr sz="1600" b="1"/>
            </a:lvl7pPr>
            <a:lvl8pPr marL="3184466" indent="0">
              <a:buNone/>
              <a:defRPr sz="1600" b="1"/>
            </a:lvl8pPr>
            <a:lvl9pPr marL="3639386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2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818" indent="0">
              <a:buNone/>
              <a:defRPr sz="2000" b="1"/>
            </a:lvl2pPr>
            <a:lvl3pPr marL="909900" indent="0">
              <a:buNone/>
              <a:defRPr sz="1800" b="1"/>
            </a:lvl3pPr>
            <a:lvl4pPr marL="1364800" indent="0">
              <a:buNone/>
              <a:defRPr sz="1600" b="1"/>
            </a:lvl4pPr>
            <a:lvl5pPr marL="1819799" indent="0">
              <a:buNone/>
              <a:defRPr sz="1600" b="1"/>
            </a:lvl5pPr>
            <a:lvl6pPr marL="2274600" indent="0">
              <a:buNone/>
              <a:defRPr sz="1600" b="1"/>
            </a:lvl6pPr>
            <a:lvl7pPr marL="2729483" indent="0">
              <a:buNone/>
              <a:defRPr sz="1600" b="1"/>
            </a:lvl7pPr>
            <a:lvl8pPr marL="3184466" indent="0">
              <a:buNone/>
              <a:defRPr sz="1600" b="1"/>
            </a:lvl8pPr>
            <a:lvl9pPr marL="3639386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2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596329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948757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041497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9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4818" indent="0">
              <a:buNone/>
              <a:defRPr sz="1200"/>
            </a:lvl2pPr>
            <a:lvl3pPr marL="909900" indent="0">
              <a:buNone/>
              <a:defRPr sz="1000"/>
            </a:lvl3pPr>
            <a:lvl4pPr marL="1364800" indent="0">
              <a:buNone/>
              <a:defRPr sz="900"/>
            </a:lvl4pPr>
            <a:lvl5pPr marL="1819799" indent="0">
              <a:buNone/>
              <a:defRPr sz="900"/>
            </a:lvl5pPr>
            <a:lvl6pPr marL="2274600" indent="0">
              <a:buNone/>
              <a:defRPr sz="900"/>
            </a:lvl6pPr>
            <a:lvl7pPr marL="2729483" indent="0">
              <a:buNone/>
              <a:defRPr sz="900"/>
            </a:lvl7pPr>
            <a:lvl8pPr marL="3184466" indent="0">
              <a:buNone/>
              <a:defRPr sz="900"/>
            </a:lvl8pPr>
            <a:lvl9pPr marL="3639386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935142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4818" indent="0">
              <a:buNone/>
              <a:defRPr sz="2800"/>
            </a:lvl2pPr>
            <a:lvl3pPr marL="909900" indent="0">
              <a:buNone/>
              <a:defRPr sz="2400"/>
            </a:lvl3pPr>
            <a:lvl4pPr marL="1364800" indent="0">
              <a:buNone/>
              <a:defRPr sz="2000"/>
            </a:lvl4pPr>
            <a:lvl5pPr marL="1819799" indent="0">
              <a:buNone/>
              <a:defRPr sz="2000"/>
            </a:lvl5pPr>
            <a:lvl6pPr marL="2274600" indent="0">
              <a:buNone/>
              <a:defRPr sz="2000"/>
            </a:lvl6pPr>
            <a:lvl7pPr marL="2729483" indent="0">
              <a:buNone/>
              <a:defRPr sz="2000"/>
            </a:lvl7pPr>
            <a:lvl8pPr marL="3184466" indent="0">
              <a:buNone/>
              <a:defRPr sz="2000"/>
            </a:lvl8pPr>
            <a:lvl9pPr marL="3639386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7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4818" indent="0">
              <a:buNone/>
              <a:defRPr sz="1200"/>
            </a:lvl2pPr>
            <a:lvl3pPr marL="909900" indent="0">
              <a:buNone/>
              <a:defRPr sz="1000"/>
            </a:lvl3pPr>
            <a:lvl4pPr marL="1364800" indent="0">
              <a:buNone/>
              <a:defRPr sz="900"/>
            </a:lvl4pPr>
            <a:lvl5pPr marL="1819799" indent="0">
              <a:buNone/>
              <a:defRPr sz="900"/>
            </a:lvl5pPr>
            <a:lvl6pPr marL="2274600" indent="0">
              <a:buNone/>
              <a:defRPr sz="900"/>
            </a:lvl6pPr>
            <a:lvl7pPr marL="2729483" indent="0">
              <a:buNone/>
              <a:defRPr sz="900"/>
            </a:lvl7pPr>
            <a:lvl8pPr marL="3184466" indent="0">
              <a:buNone/>
              <a:defRPr sz="900"/>
            </a:lvl8pPr>
            <a:lvl9pPr marL="3639386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519718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039152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0432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282117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80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48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9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19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4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29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4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39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858012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504123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481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099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64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1979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74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294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844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393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83496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5441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818" indent="0">
              <a:buNone/>
              <a:defRPr sz="2000" b="1"/>
            </a:lvl2pPr>
            <a:lvl3pPr marL="909900" indent="0">
              <a:buNone/>
              <a:defRPr sz="1800" b="1"/>
            </a:lvl3pPr>
            <a:lvl4pPr marL="1364800" indent="0">
              <a:buNone/>
              <a:defRPr sz="1600" b="1"/>
            </a:lvl4pPr>
            <a:lvl5pPr marL="1819799" indent="0">
              <a:buNone/>
              <a:defRPr sz="1600" b="1"/>
            </a:lvl5pPr>
            <a:lvl6pPr marL="2274600" indent="0">
              <a:buNone/>
              <a:defRPr sz="1600" b="1"/>
            </a:lvl6pPr>
            <a:lvl7pPr marL="2729483" indent="0">
              <a:buNone/>
              <a:defRPr sz="1600" b="1"/>
            </a:lvl7pPr>
            <a:lvl8pPr marL="3184466" indent="0">
              <a:buNone/>
              <a:defRPr sz="1600" b="1"/>
            </a:lvl8pPr>
            <a:lvl9pPr marL="3639386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2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818" indent="0">
              <a:buNone/>
              <a:defRPr sz="2000" b="1"/>
            </a:lvl2pPr>
            <a:lvl3pPr marL="909900" indent="0">
              <a:buNone/>
              <a:defRPr sz="1800" b="1"/>
            </a:lvl3pPr>
            <a:lvl4pPr marL="1364800" indent="0">
              <a:buNone/>
              <a:defRPr sz="1600" b="1"/>
            </a:lvl4pPr>
            <a:lvl5pPr marL="1819799" indent="0">
              <a:buNone/>
              <a:defRPr sz="1600" b="1"/>
            </a:lvl5pPr>
            <a:lvl6pPr marL="2274600" indent="0">
              <a:buNone/>
              <a:defRPr sz="1600" b="1"/>
            </a:lvl6pPr>
            <a:lvl7pPr marL="2729483" indent="0">
              <a:buNone/>
              <a:defRPr sz="1600" b="1"/>
            </a:lvl7pPr>
            <a:lvl8pPr marL="3184466" indent="0">
              <a:buNone/>
              <a:defRPr sz="1600" b="1"/>
            </a:lvl8pPr>
            <a:lvl9pPr marL="3639386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2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596329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948757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041497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9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4818" indent="0">
              <a:buNone/>
              <a:defRPr sz="1200"/>
            </a:lvl2pPr>
            <a:lvl3pPr marL="909900" indent="0">
              <a:buNone/>
              <a:defRPr sz="1000"/>
            </a:lvl3pPr>
            <a:lvl4pPr marL="1364800" indent="0">
              <a:buNone/>
              <a:defRPr sz="900"/>
            </a:lvl4pPr>
            <a:lvl5pPr marL="1819799" indent="0">
              <a:buNone/>
              <a:defRPr sz="900"/>
            </a:lvl5pPr>
            <a:lvl6pPr marL="2274600" indent="0">
              <a:buNone/>
              <a:defRPr sz="900"/>
            </a:lvl6pPr>
            <a:lvl7pPr marL="2729483" indent="0">
              <a:buNone/>
              <a:defRPr sz="900"/>
            </a:lvl7pPr>
            <a:lvl8pPr marL="3184466" indent="0">
              <a:buNone/>
              <a:defRPr sz="900"/>
            </a:lvl8pPr>
            <a:lvl9pPr marL="3639386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935142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4818" indent="0">
              <a:buNone/>
              <a:defRPr sz="2800"/>
            </a:lvl2pPr>
            <a:lvl3pPr marL="909900" indent="0">
              <a:buNone/>
              <a:defRPr sz="2400"/>
            </a:lvl3pPr>
            <a:lvl4pPr marL="1364800" indent="0">
              <a:buNone/>
              <a:defRPr sz="2000"/>
            </a:lvl4pPr>
            <a:lvl5pPr marL="1819799" indent="0">
              <a:buNone/>
              <a:defRPr sz="2000"/>
            </a:lvl5pPr>
            <a:lvl6pPr marL="2274600" indent="0">
              <a:buNone/>
              <a:defRPr sz="2000"/>
            </a:lvl6pPr>
            <a:lvl7pPr marL="2729483" indent="0">
              <a:buNone/>
              <a:defRPr sz="2000"/>
            </a:lvl7pPr>
            <a:lvl8pPr marL="3184466" indent="0">
              <a:buNone/>
              <a:defRPr sz="2000"/>
            </a:lvl8pPr>
            <a:lvl9pPr marL="3639386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7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4818" indent="0">
              <a:buNone/>
              <a:defRPr sz="1200"/>
            </a:lvl2pPr>
            <a:lvl3pPr marL="909900" indent="0">
              <a:buNone/>
              <a:defRPr sz="1000"/>
            </a:lvl3pPr>
            <a:lvl4pPr marL="1364800" indent="0">
              <a:buNone/>
              <a:defRPr sz="900"/>
            </a:lvl4pPr>
            <a:lvl5pPr marL="1819799" indent="0">
              <a:buNone/>
              <a:defRPr sz="900"/>
            </a:lvl5pPr>
            <a:lvl6pPr marL="2274600" indent="0">
              <a:buNone/>
              <a:defRPr sz="900"/>
            </a:lvl6pPr>
            <a:lvl7pPr marL="2729483" indent="0">
              <a:buNone/>
              <a:defRPr sz="900"/>
            </a:lvl7pPr>
            <a:lvl8pPr marL="3184466" indent="0">
              <a:buNone/>
              <a:defRPr sz="900"/>
            </a:lvl8pPr>
            <a:lvl9pPr marL="3639386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519718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0391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024708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043202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80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48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9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19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4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29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4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39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053827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159882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481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099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64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1979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74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294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844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393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591082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688971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818" indent="0">
              <a:buNone/>
              <a:defRPr sz="2000" b="1"/>
            </a:lvl2pPr>
            <a:lvl3pPr marL="909900" indent="0">
              <a:buNone/>
              <a:defRPr sz="1800" b="1"/>
            </a:lvl3pPr>
            <a:lvl4pPr marL="1364800" indent="0">
              <a:buNone/>
              <a:defRPr sz="1600" b="1"/>
            </a:lvl4pPr>
            <a:lvl5pPr marL="1819799" indent="0">
              <a:buNone/>
              <a:defRPr sz="1600" b="1"/>
            </a:lvl5pPr>
            <a:lvl6pPr marL="2274600" indent="0">
              <a:buNone/>
              <a:defRPr sz="1600" b="1"/>
            </a:lvl6pPr>
            <a:lvl7pPr marL="2729483" indent="0">
              <a:buNone/>
              <a:defRPr sz="1600" b="1"/>
            </a:lvl7pPr>
            <a:lvl8pPr marL="3184466" indent="0">
              <a:buNone/>
              <a:defRPr sz="1600" b="1"/>
            </a:lvl8pPr>
            <a:lvl9pPr marL="3639386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2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818" indent="0">
              <a:buNone/>
              <a:defRPr sz="2000" b="1"/>
            </a:lvl2pPr>
            <a:lvl3pPr marL="909900" indent="0">
              <a:buNone/>
              <a:defRPr sz="1800" b="1"/>
            </a:lvl3pPr>
            <a:lvl4pPr marL="1364800" indent="0">
              <a:buNone/>
              <a:defRPr sz="1600" b="1"/>
            </a:lvl4pPr>
            <a:lvl5pPr marL="1819799" indent="0">
              <a:buNone/>
              <a:defRPr sz="1600" b="1"/>
            </a:lvl5pPr>
            <a:lvl6pPr marL="2274600" indent="0">
              <a:buNone/>
              <a:defRPr sz="1600" b="1"/>
            </a:lvl6pPr>
            <a:lvl7pPr marL="2729483" indent="0">
              <a:buNone/>
              <a:defRPr sz="1600" b="1"/>
            </a:lvl7pPr>
            <a:lvl8pPr marL="3184466" indent="0">
              <a:buNone/>
              <a:defRPr sz="1600" b="1"/>
            </a:lvl8pPr>
            <a:lvl9pPr marL="3639386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2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551857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79640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381186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9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4818" indent="0">
              <a:buNone/>
              <a:defRPr sz="1200"/>
            </a:lvl2pPr>
            <a:lvl3pPr marL="909900" indent="0">
              <a:buNone/>
              <a:defRPr sz="1000"/>
            </a:lvl3pPr>
            <a:lvl4pPr marL="1364800" indent="0">
              <a:buNone/>
              <a:defRPr sz="900"/>
            </a:lvl4pPr>
            <a:lvl5pPr marL="1819799" indent="0">
              <a:buNone/>
              <a:defRPr sz="900"/>
            </a:lvl5pPr>
            <a:lvl6pPr marL="2274600" indent="0">
              <a:buNone/>
              <a:defRPr sz="900"/>
            </a:lvl6pPr>
            <a:lvl7pPr marL="2729483" indent="0">
              <a:buNone/>
              <a:defRPr sz="900"/>
            </a:lvl7pPr>
            <a:lvl8pPr marL="3184466" indent="0">
              <a:buNone/>
              <a:defRPr sz="900"/>
            </a:lvl8pPr>
            <a:lvl9pPr marL="3639386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575078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4818" indent="0">
              <a:buNone/>
              <a:defRPr sz="2800"/>
            </a:lvl2pPr>
            <a:lvl3pPr marL="909900" indent="0">
              <a:buNone/>
              <a:defRPr sz="2400"/>
            </a:lvl3pPr>
            <a:lvl4pPr marL="1364800" indent="0">
              <a:buNone/>
              <a:defRPr sz="2000"/>
            </a:lvl4pPr>
            <a:lvl5pPr marL="1819799" indent="0">
              <a:buNone/>
              <a:defRPr sz="2000"/>
            </a:lvl5pPr>
            <a:lvl6pPr marL="2274600" indent="0">
              <a:buNone/>
              <a:defRPr sz="2000"/>
            </a:lvl6pPr>
            <a:lvl7pPr marL="2729483" indent="0">
              <a:buNone/>
              <a:defRPr sz="2000"/>
            </a:lvl7pPr>
            <a:lvl8pPr marL="3184466" indent="0">
              <a:buNone/>
              <a:defRPr sz="2000"/>
            </a:lvl8pPr>
            <a:lvl9pPr marL="3639386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7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4818" indent="0">
              <a:buNone/>
              <a:defRPr sz="1200"/>
            </a:lvl2pPr>
            <a:lvl3pPr marL="909900" indent="0">
              <a:buNone/>
              <a:defRPr sz="1000"/>
            </a:lvl3pPr>
            <a:lvl4pPr marL="1364800" indent="0">
              <a:buNone/>
              <a:defRPr sz="900"/>
            </a:lvl4pPr>
            <a:lvl5pPr marL="1819799" indent="0">
              <a:buNone/>
              <a:defRPr sz="900"/>
            </a:lvl5pPr>
            <a:lvl6pPr marL="2274600" indent="0">
              <a:buNone/>
              <a:defRPr sz="900"/>
            </a:lvl6pPr>
            <a:lvl7pPr marL="2729483" indent="0">
              <a:buNone/>
              <a:defRPr sz="900"/>
            </a:lvl7pPr>
            <a:lvl8pPr marL="3184466" indent="0">
              <a:buNone/>
              <a:defRPr sz="900"/>
            </a:lvl8pPr>
            <a:lvl9pPr marL="3639386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5715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80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48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9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19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4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29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4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39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91061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64295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14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3889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481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099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64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1979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74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294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844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393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8015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79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818" indent="0">
              <a:buNone/>
              <a:defRPr sz="2000" b="1"/>
            </a:lvl2pPr>
            <a:lvl3pPr marL="909900" indent="0">
              <a:buNone/>
              <a:defRPr sz="1800" b="1"/>
            </a:lvl3pPr>
            <a:lvl4pPr marL="1364800" indent="0">
              <a:buNone/>
              <a:defRPr sz="1600" b="1"/>
            </a:lvl4pPr>
            <a:lvl5pPr marL="1819799" indent="0">
              <a:buNone/>
              <a:defRPr sz="1600" b="1"/>
            </a:lvl5pPr>
            <a:lvl6pPr marL="2274600" indent="0">
              <a:buNone/>
              <a:defRPr sz="1600" b="1"/>
            </a:lvl6pPr>
            <a:lvl7pPr marL="2729483" indent="0">
              <a:buNone/>
              <a:defRPr sz="1600" b="1"/>
            </a:lvl7pPr>
            <a:lvl8pPr marL="3184466" indent="0">
              <a:buNone/>
              <a:defRPr sz="1600" b="1"/>
            </a:lvl8pPr>
            <a:lvl9pPr marL="3639386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2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818" indent="0">
              <a:buNone/>
              <a:defRPr sz="2000" b="1"/>
            </a:lvl2pPr>
            <a:lvl3pPr marL="909900" indent="0">
              <a:buNone/>
              <a:defRPr sz="1800" b="1"/>
            </a:lvl3pPr>
            <a:lvl4pPr marL="1364800" indent="0">
              <a:buNone/>
              <a:defRPr sz="1600" b="1"/>
            </a:lvl4pPr>
            <a:lvl5pPr marL="1819799" indent="0">
              <a:buNone/>
              <a:defRPr sz="1600" b="1"/>
            </a:lvl5pPr>
            <a:lvl6pPr marL="2274600" indent="0">
              <a:buNone/>
              <a:defRPr sz="1600" b="1"/>
            </a:lvl6pPr>
            <a:lvl7pPr marL="2729483" indent="0">
              <a:buNone/>
              <a:defRPr sz="1600" b="1"/>
            </a:lvl7pPr>
            <a:lvl8pPr marL="3184466" indent="0">
              <a:buNone/>
              <a:defRPr sz="1600" b="1"/>
            </a:lvl8pPr>
            <a:lvl9pPr marL="3639386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2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7958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8017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823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481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099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64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1979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74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294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844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393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/>
              <a:t>2019-08-09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760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9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4818" indent="0">
              <a:buNone/>
              <a:defRPr sz="1200"/>
            </a:lvl2pPr>
            <a:lvl3pPr marL="909900" indent="0">
              <a:buNone/>
              <a:defRPr sz="1000"/>
            </a:lvl3pPr>
            <a:lvl4pPr marL="1364800" indent="0">
              <a:buNone/>
              <a:defRPr sz="900"/>
            </a:lvl4pPr>
            <a:lvl5pPr marL="1819799" indent="0">
              <a:buNone/>
              <a:defRPr sz="900"/>
            </a:lvl5pPr>
            <a:lvl6pPr marL="2274600" indent="0">
              <a:buNone/>
              <a:defRPr sz="900"/>
            </a:lvl6pPr>
            <a:lvl7pPr marL="2729483" indent="0">
              <a:buNone/>
              <a:defRPr sz="900"/>
            </a:lvl7pPr>
            <a:lvl8pPr marL="3184466" indent="0">
              <a:buNone/>
              <a:defRPr sz="900"/>
            </a:lvl8pPr>
            <a:lvl9pPr marL="3639386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3719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4818" indent="0">
              <a:buNone/>
              <a:defRPr sz="2800"/>
            </a:lvl2pPr>
            <a:lvl3pPr marL="909900" indent="0">
              <a:buNone/>
              <a:defRPr sz="2400"/>
            </a:lvl3pPr>
            <a:lvl4pPr marL="1364800" indent="0">
              <a:buNone/>
              <a:defRPr sz="2000"/>
            </a:lvl4pPr>
            <a:lvl5pPr marL="1819799" indent="0">
              <a:buNone/>
              <a:defRPr sz="2000"/>
            </a:lvl5pPr>
            <a:lvl6pPr marL="2274600" indent="0">
              <a:buNone/>
              <a:defRPr sz="2000"/>
            </a:lvl6pPr>
            <a:lvl7pPr marL="2729483" indent="0">
              <a:buNone/>
              <a:defRPr sz="2000"/>
            </a:lvl7pPr>
            <a:lvl8pPr marL="3184466" indent="0">
              <a:buNone/>
              <a:defRPr sz="2000"/>
            </a:lvl8pPr>
            <a:lvl9pPr marL="3639386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7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4818" indent="0">
              <a:buNone/>
              <a:defRPr sz="1200"/>
            </a:lvl2pPr>
            <a:lvl3pPr marL="909900" indent="0">
              <a:buNone/>
              <a:defRPr sz="1000"/>
            </a:lvl3pPr>
            <a:lvl4pPr marL="1364800" indent="0">
              <a:buNone/>
              <a:defRPr sz="900"/>
            </a:lvl4pPr>
            <a:lvl5pPr marL="1819799" indent="0">
              <a:buNone/>
              <a:defRPr sz="900"/>
            </a:lvl5pPr>
            <a:lvl6pPr marL="2274600" indent="0">
              <a:buNone/>
              <a:defRPr sz="900"/>
            </a:lvl6pPr>
            <a:lvl7pPr marL="2729483" indent="0">
              <a:buNone/>
              <a:defRPr sz="900"/>
            </a:lvl7pPr>
            <a:lvl8pPr marL="3184466" indent="0">
              <a:buNone/>
              <a:defRPr sz="900"/>
            </a:lvl8pPr>
            <a:lvl9pPr marL="3639386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012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2821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0247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80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48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9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19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4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29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4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39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910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3889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481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099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64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1979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74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294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844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393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8015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79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818" indent="0">
              <a:buNone/>
              <a:defRPr sz="2000" b="1"/>
            </a:lvl2pPr>
            <a:lvl3pPr marL="909900" indent="0">
              <a:buNone/>
              <a:defRPr sz="1800" b="1"/>
            </a:lvl3pPr>
            <a:lvl4pPr marL="1364800" indent="0">
              <a:buNone/>
              <a:defRPr sz="1600" b="1"/>
            </a:lvl4pPr>
            <a:lvl5pPr marL="1819799" indent="0">
              <a:buNone/>
              <a:defRPr sz="1600" b="1"/>
            </a:lvl5pPr>
            <a:lvl6pPr marL="2274600" indent="0">
              <a:buNone/>
              <a:defRPr sz="1600" b="1"/>
            </a:lvl6pPr>
            <a:lvl7pPr marL="2729483" indent="0">
              <a:buNone/>
              <a:defRPr sz="1600" b="1"/>
            </a:lvl7pPr>
            <a:lvl8pPr marL="3184466" indent="0">
              <a:buNone/>
              <a:defRPr sz="1600" b="1"/>
            </a:lvl8pPr>
            <a:lvl9pPr marL="3639386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2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818" indent="0">
              <a:buNone/>
              <a:defRPr sz="2000" b="1"/>
            </a:lvl2pPr>
            <a:lvl3pPr marL="909900" indent="0">
              <a:buNone/>
              <a:defRPr sz="1800" b="1"/>
            </a:lvl3pPr>
            <a:lvl4pPr marL="1364800" indent="0">
              <a:buNone/>
              <a:defRPr sz="1600" b="1"/>
            </a:lvl4pPr>
            <a:lvl5pPr marL="1819799" indent="0">
              <a:buNone/>
              <a:defRPr sz="1600" b="1"/>
            </a:lvl5pPr>
            <a:lvl6pPr marL="2274600" indent="0">
              <a:buNone/>
              <a:defRPr sz="1600" b="1"/>
            </a:lvl6pPr>
            <a:lvl7pPr marL="2729483" indent="0">
              <a:buNone/>
              <a:defRPr sz="1600" b="1"/>
            </a:lvl7pPr>
            <a:lvl8pPr marL="3184466" indent="0">
              <a:buNone/>
              <a:defRPr sz="1600" b="1"/>
            </a:lvl8pPr>
            <a:lvl9pPr marL="3639386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2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7958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80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/>
              <a:t>2019-08-09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321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8237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9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4818" indent="0">
              <a:buNone/>
              <a:defRPr sz="1200"/>
            </a:lvl2pPr>
            <a:lvl3pPr marL="909900" indent="0">
              <a:buNone/>
              <a:defRPr sz="1000"/>
            </a:lvl3pPr>
            <a:lvl4pPr marL="1364800" indent="0">
              <a:buNone/>
              <a:defRPr sz="900"/>
            </a:lvl4pPr>
            <a:lvl5pPr marL="1819799" indent="0">
              <a:buNone/>
              <a:defRPr sz="900"/>
            </a:lvl5pPr>
            <a:lvl6pPr marL="2274600" indent="0">
              <a:buNone/>
              <a:defRPr sz="900"/>
            </a:lvl6pPr>
            <a:lvl7pPr marL="2729483" indent="0">
              <a:buNone/>
              <a:defRPr sz="900"/>
            </a:lvl7pPr>
            <a:lvl8pPr marL="3184466" indent="0">
              <a:buNone/>
              <a:defRPr sz="900"/>
            </a:lvl8pPr>
            <a:lvl9pPr marL="3639386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3719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4818" indent="0">
              <a:buNone/>
              <a:defRPr sz="2800"/>
            </a:lvl2pPr>
            <a:lvl3pPr marL="909900" indent="0">
              <a:buNone/>
              <a:defRPr sz="2400"/>
            </a:lvl3pPr>
            <a:lvl4pPr marL="1364800" indent="0">
              <a:buNone/>
              <a:defRPr sz="2000"/>
            </a:lvl4pPr>
            <a:lvl5pPr marL="1819799" indent="0">
              <a:buNone/>
              <a:defRPr sz="2000"/>
            </a:lvl5pPr>
            <a:lvl6pPr marL="2274600" indent="0">
              <a:buNone/>
              <a:defRPr sz="2000"/>
            </a:lvl6pPr>
            <a:lvl7pPr marL="2729483" indent="0">
              <a:buNone/>
              <a:defRPr sz="2000"/>
            </a:lvl7pPr>
            <a:lvl8pPr marL="3184466" indent="0">
              <a:buNone/>
              <a:defRPr sz="2000"/>
            </a:lvl8pPr>
            <a:lvl9pPr marL="3639386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7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4818" indent="0">
              <a:buNone/>
              <a:defRPr sz="1200"/>
            </a:lvl2pPr>
            <a:lvl3pPr marL="909900" indent="0">
              <a:buNone/>
              <a:defRPr sz="1000"/>
            </a:lvl3pPr>
            <a:lvl4pPr marL="1364800" indent="0">
              <a:buNone/>
              <a:defRPr sz="900"/>
            </a:lvl4pPr>
            <a:lvl5pPr marL="1819799" indent="0">
              <a:buNone/>
              <a:defRPr sz="900"/>
            </a:lvl5pPr>
            <a:lvl6pPr marL="2274600" indent="0">
              <a:buNone/>
              <a:defRPr sz="900"/>
            </a:lvl6pPr>
            <a:lvl7pPr marL="2729483" indent="0">
              <a:buNone/>
              <a:defRPr sz="900"/>
            </a:lvl7pPr>
            <a:lvl8pPr marL="3184466" indent="0">
              <a:buNone/>
              <a:defRPr sz="900"/>
            </a:lvl8pPr>
            <a:lvl9pPr marL="3639386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012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28211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0247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80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48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9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19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4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29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4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39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8933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2940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481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099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64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1979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74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294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844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393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4412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19960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818" indent="0">
              <a:buNone/>
              <a:defRPr sz="2000" b="1"/>
            </a:lvl2pPr>
            <a:lvl3pPr marL="909900" indent="0">
              <a:buNone/>
              <a:defRPr sz="1800" b="1"/>
            </a:lvl3pPr>
            <a:lvl4pPr marL="1364800" indent="0">
              <a:buNone/>
              <a:defRPr sz="1600" b="1"/>
            </a:lvl4pPr>
            <a:lvl5pPr marL="1819799" indent="0">
              <a:buNone/>
              <a:defRPr sz="1600" b="1"/>
            </a:lvl5pPr>
            <a:lvl6pPr marL="2274600" indent="0">
              <a:buNone/>
              <a:defRPr sz="1600" b="1"/>
            </a:lvl6pPr>
            <a:lvl7pPr marL="2729483" indent="0">
              <a:buNone/>
              <a:defRPr sz="1600" b="1"/>
            </a:lvl7pPr>
            <a:lvl8pPr marL="3184466" indent="0">
              <a:buNone/>
              <a:defRPr sz="1600" b="1"/>
            </a:lvl8pPr>
            <a:lvl9pPr marL="3639386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2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818" indent="0">
              <a:buNone/>
              <a:defRPr sz="2000" b="1"/>
            </a:lvl2pPr>
            <a:lvl3pPr marL="909900" indent="0">
              <a:buNone/>
              <a:defRPr sz="1800" b="1"/>
            </a:lvl3pPr>
            <a:lvl4pPr marL="1364800" indent="0">
              <a:buNone/>
              <a:defRPr sz="1600" b="1"/>
            </a:lvl4pPr>
            <a:lvl5pPr marL="1819799" indent="0">
              <a:buNone/>
              <a:defRPr sz="1600" b="1"/>
            </a:lvl5pPr>
            <a:lvl6pPr marL="2274600" indent="0">
              <a:buNone/>
              <a:defRPr sz="1600" b="1"/>
            </a:lvl6pPr>
            <a:lvl7pPr marL="2729483" indent="0">
              <a:buNone/>
              <a:defRPr sz="1600" b="1"/>
            </a:lvl7pPr>
            <a:lvl8pPr marL="3184466" indent="0">
              <a:buNone/>
              <a:defRPr sz="1600" b="1"/>
            </a:lvl8pPr>
            <a:lvl9pPr marL="3639386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2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743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818" indent="0">
              <a:buNone/>
              <a:defRPr sz="2000" b="1"/>
            </a:lvl2pPr>
            <a:lvl3pPr marL="909900" indent="0">
              <a:buNone/>
              <a:defRPr sz="1800" b="1"/>
            </a:lvl3pPr>
            <a:lvl4pPr marL="1364800" indent="0">
              <a:buNone/>
              <a:defRPr sz="1600" b="1"/>
            </a:lvl4pPr>
            <a:lvl5pPr marL="1819799" indent="0">
              <a:buNone/>
              <a:defRPr sz="1600" b="1"/>
            </a:lvl5pPr>
            <a:lvl6pPr marL="2274600" indent="0">
              <a:buNone/>
              <a:defRPr sz="1600" b="1"/>
            </a:lvl6pPr>
            <a:lvl7pPr marL="2729483" indent="0">
              <a:buNone/>
              <a:defRPr sz="1600" b="1"/>
            </a:lvl7pPr>
            <a:lvl8pPr marL="3184466" indent="0">
              <a:buNone/>
              <a:defRPr sz="1600" b="1"/>
            </a:lvl8pPr>
            <a:lvl9pPr marL="3639386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2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818" indent="0">
              <a:buNone/>
              <a:defRPr sz="2000" b="1"/>
            </a:lvl2pPr>
            <a:lvl3pPr marL="909900" indent="0">
              <a:buNone/>
              <a:defRPr sz="1800" b="1"/>
            </a:lvl3pPr>
            <a:lvl4pPr marL="1364800" indent="0">
              <a:buNone/>
              <a:defRPr sz="1600" b="1"/>
            </a:lvl4pPr>
            <a:lvl5pPr marL="1819799" indent="0">
              <a:buNone/>
              <a:defRPr sz="1600" b="1"/>
            </a:lvl5pPr>
            <a:lvl6pPr marL="2274600" indent="0">
              <a:buNone/>
              <a:defRPr sz="1600" b="1"/>
            </a:lvl6pPr>
            <a:lvl7pPr marL="2729483" indent="0">
              <a:buNone/>
              <a:defRPr sz="1600" b="1"/>
            </a:lvl7pPr>
            <a:lvl8pPr marL="3184466" indent="0">
              <a:buNone/>
              <a:defRPr sz="1600" b="1"/>
            </a:lvl8pPr>
            <a:lvl9pPr marL="3639386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2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/>
              <a:t>2019-08-09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6779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01356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8518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9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4818" indent="0">
              <a:buNone/>
              <a:defRPr sz="1200"/>
            </a:lvl2pPr>
            <a:lvl3pPr marL="909900" indent="0">
              <a:buNone/>
              <a:defRPr sz="1000"/>
            </a:lvl3pPr>
            <a:lvl4pPr marL="1364800" indent="0">
              <a:buNone/>
              <a:defRPr sz="900"/>
            </a:lvl4pPr>
            <a:lvl5pPr marL="1819799" indent="0">
              <a:buNone/>
              <a:defRPr sz="900"/>
            </a:lvl5pPr>
            <a:lvl6pPr marL="2274600" indent="0">
              <a:buNone/>
              <a:defRPr sz="900"/>
            </a:lvl6pPr>
            <a:lvl7pPr marL="2729483" indent="0">
              <a:buNone/>
              <a:defRPr sz="900"/>
            </a:lvl7pPr>
            <a:lvl8pPr marL="3184466" indent="0">
              <a:buNone/>
              <a:defRPr sz="900"/>
            </a:lvl8pPr>
            <a:lvl9pPr marL="3639386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43298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4818" indent="0">
              <a:buNone/>
              <a:defRPr sz="2800"/>
            </a:lvl2pPr>
            <a:lvl3pPr marL="909900" indent="0">
              <a:buNone/>
              <a:defRPr sz="2400"/>
            </a:lvl3pPr>
            <a:lvl4pPr marL="1364800" indent="0">
              <a:buNone/>
              <a:defRPr sz="2000"/>
            </a:lvl4pPr>
            <a:lvl5pPr marL="1819799" indent="0">
              <a:buNone/>
              <a:defRPr sz="2000"/>
            </a:lvl5pPr>
            <a:lvl6pPr marL="2274600" indent="0">
              <a:buNone/>
              <a:defRPr sz="2000"/>
            </a:lvl6pPr>
            <a:lvl7pPr marL="2729483" indent="0">
              <a:buNone/>
              <a:defRPr sz="2000"/>
            </a:lvl7pPr>
            <a:lvl8pPr marL="3184466" indent="0">
              <a:buNone/>
              <a:defRPr sz="2000"/>
            </a:lvl8pPr>
            <a:lvl9pPr marL="3639386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7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4818" indent="0">
              <a:buNone/>
              <a:defRPr sz="1200"/>
            </a:lvl2pPr>
            <a:lvl3pPr marL="909900" indent="0">
              <a:buNone/>
              <a:defRPr sz="1000"/>
            </a:lvl3pPr>
            <a:lvl4pPr marL="1364800" indent="0">
              <a:buNone/>
              <a:defRPr sz="900"/>
            </a:lvl4pPr>
            <a:lvl5pPr marL="1819799" indent="0">
              <a:buNone/>
              <a:defRPr sz="900"/>
            </a:lvl5pPr>
            <a:lvl6pPr marL="2274600" indent="0">
              <a:buNone/>
              <a:defRPr sz="900"/>
            </a:lvl6pPr>
            <a:lvl7pPr marL="2729483" indent="0">
              <a:buNone/>
              <a:defRPr sz="900"/>
            </a:lvl7pPr>
            <a:lvl8pPr marL="3184466" indent="0">
              <a:buNone/>
              <a:defRPr sz="900"/>
            </a:lvl8pPr>
            <a:lvl9pPr marL="3639386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1289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51557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39175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80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48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9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19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4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29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4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39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89333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29406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481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099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64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1979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74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294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844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393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44128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199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/>
              <a:t>2019-08-09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37298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818" indent="0">
              <a:buNone/>
              <a:defRPr sz="2000" b="1"/>
            </a:lvl2pPr>
            <a:lvl3pPr marL="909900" indent="0">
              <a:buNone/>
              <a:defRPr sz="1800" b="1"/>
            </a:lvl3pPr>
            <a:lvl4pPr marL="1364800" indent="0">
              <a:buNone/>
              <a:defRPr sz="1600" b="1"/>
            </a:lvl4pPr>
            <a:lvl5pPr marL="1819799" indent="0">
              <a:buNone/>
              <a:defRPr sz="1600" b="1"/>
            </a:lvl5pPr>
            <a:lvl6pPr marL="2274600" indent="0">
              <a:buNone/>
              <a:defRPr sz="1600" b="1"/>
            </a:lvl6pPr>
            <a:lvl7pPr marL="2729483" indent="0">
              <a:buNone/>
              <a:defRPr sz="1600" b="1"/>
            </a:lvl7pPr>
            <a:lvl8pPr marL="3184466" indent="0">
              <a:buNone/>
              <a:defRPr sz="1600" b="1"/>
            </a:lvl8pPr>
            <a:lvl9pPr marL="3639386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2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818" indent="0">
              <a:buNone/>
              <a:defRPr sz="2000" b="1"/>
            </a:lvl2pPr>
            <a:lvl3pPr marL="909900" indent="0">
              <a:buNone/>
              <a:defRPr sz="1800" b="1"/>
            </a:lvl3pPr>
            <a:lvl4pPr marL="1364800" indent="0">
              <a:buNone/>
              <a:defRPr sz="1600" b="1"/>
            </a:lvl4pPr>
            <a:lvl5pPr marL="1819799" indent="0">
              <a:buNone/>
              <a:defRPr sz="1600" b="1"/>
            </a:lvl5pPr>
            <a:lvl6pPr marL="2274600" indent="0">
              <a:buNone/>
              <a:defRPr sz="1600" b="1"/>
            </a:lvl6pPr>
            <a:lvl7pPr marL="2729483" indent="0">
              <a:buNone/>
              <a:defRPr sz="1600" b="1"/>
            </a:lvl7pPr>
            <a:lvl8pPr marL="3184466" indent="0">
              <a:buNone/>
              <a:defRPr sz="1600" b="1"/>
            </a:lvl8pPr>
            <a:lvl9pPr marL="3639386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2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74312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0135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85183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9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4818" indent="0">
              <a:buNone/>
              <a:defRPr sz="1200"/>
            </a:lvl2pPr>
            <a:lvl3pPr marL="909900" indent="0">
              <a:buNone/>
              <a:defRPr sz="1000"/>
            </a:lvl3pPr>
            <a:lvl4pPr marL="1364800" indent="0">
              <a:buNone/>
              <a:defRPr sz="900"/>
            </a:lvl4pPr>
            <a:lvl5pPr marL="1819799" indent="0">
              <a:buNone/>
              <a:defRPr sz="900"/>
            </a:lvl5pPr>
            <a:lvl6pPr marL="2274600" indent="0">
              <a:buNone/>
              <a:defRPr sz="900"/>
            </a:lvl6pPr>
            <a:lvl7pPr marL="2729483" indent="0">
              <a:buNone/>
              <a:defRPr sz="900"/>
            </a:lvl7pPr>
            <a:lvl8pPr marL="3184466" indent="0">
              <a:buNone/>
              <a:defRPr sz="900"/>
            </a:lvl8pPr>
            <a:lvl9pPr marL="3639386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43298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4818" indent="0">
              <a:buNone/>
              <a:defRPr sz="2800"/>
            </a:lvl2pPr>
            <a:lvl3pPr marL="909900" indent="0">
              <a:buNone/>
              <a:defRPr sz="2400"/>
            </a:lvl3pPr>
            <a:lvl4pPr marL="1364800" indent="0">
              <a:buNone/>
              <a:defRPr sz="2000"/>
            </a:lvl4pPr>
            <a:lvl5pPr marL="1819799" indent="0">
              <a:buNone/>
              <a:defRPr sz="2000"/>
            </a:lvl5pPr>
            <a:lvl6pPr marL="2274600" indent="0">
              <a:buNone/>
              <a:defRPr sz="2000"/>
            </a:lvl6pPr>
            <a:lvl7pPr marL="2729483" indent="0">
              <a:buNone/>
              <a:defRPr sz="2000"/>
            </a:lvl7pPr>
            <a:lvl8pPr marL="3184466" indent="0">
              <a:buNone/>
              <a:defRPr sz="2000"/>
            </a:lvl8pPr>
            <a:lvl9pPr marL="3639386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7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4818" indent="0">
              <a:buNone/>
              <a:defRPr sz="1200"/>
            </a:lvl2pPr>
            <a:lvl3pPr marL="909900" indent="0">
              <a:buNone/>
              <a:defRPr sz="1000"/>
            </a:lvl3pPr>
            <a:lvl4pPr marL="1364800" indent="0">
              <a:buNone/>
              <a:defRPr sz="900"/>
            </a:lvl4pPr>
            <a:lvl5pPr marL="1819799" indent="0">
              <a:buNone/>
              <a:defRPr sz="900"/>
            </a:lvl5pPr>
            <a:lvl6pPr marL="2274600" indent="0">
              <a:buNone/>
              <a:defRPr sz="900"/>
            </a:lvl6pPr>
            <a:lvl7pPr marL="2729483" indent="0">
              <a:buNone/>
              <a:defRPr sz="900"/>
            </a:lvl7pPr>
            <a:lvl8pPr marL="3184466" indent="0">
              <a:buNone/>
              <a:defRPr sz="900"/>
            </a:lvl8pPr>
            <a:lvl9pPr marL="3639386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12899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51557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39175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80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48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9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19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4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29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4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39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33058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89600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481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099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64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1979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74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294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844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393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957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/>
              <a:t>2019-08-09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26351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31705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818" indent="0">
              <a:buNone/>
              <a:defRPr sz="2000" b="1"/>
            </a:lvl2pPr>
            <a:lvl3pPr marL="909900" indent="0">
              <a:buNone/>
              <a:defRPr sz="1800" b="1"/>
            </a:lvl3pPr>
            <a:lvl4pPr marL="1364800" indent="0">
              <a:buNone/>
              <a:defRPr sz="1600" b="1"/>
            </a:lvl4pPr>
            <a:lvl5pPr marL="1819799" indent="0">
              <a:buNone/>
              <a:defRPr sz="1600" b="1"/>
            </a:lvl5pPr>
            <a:lvl6pPr marL="2274600" indent="0">
              <a:buNone/>
              <a:defRPr sz="1600" b="1"/>
            </a:lvl6pPr>
            <a:lvl7pPr marL="2729483" indent="0">
              <a:buNone/>
              <a:defRPr sz="1600" b="1"/>
            </a:lvl7pPr>
            <a:lvl8pPr marL="3184466" indent="0">
              <a:buNone/>
              <a:defRPr sz="1600" b="1"/>
            </a:lvl8pPr>
            <a:lvl9pPr marL="3639386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2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818" indent="0">
              <a:buNone/>
              <a:defRPr sz="2000" b="1"/>
            </a:lvl2pPr>
            <a:lvl3pPr marL="909900" indent="0">
              <a:buNone/>
              <a:defRPr sz="1800" b="1"/>
            </a:lvl3pPr>
            <a:lvl4pPr marL="1364800" indent="0">
              <a:buNone/>
              <a:defRPr sz="1600" b="1"/>
            </a:lvl4pPr>
            <a:lvl5pPr marL="1819799" indent="0">
              <a:buNone/>
              <a:defRPr sz="1600" b="1"/>
            </a:lvl5pPr>
            <a:lvl6pPr marL="2274600" indent="0">
              <a:buNone/>
              <a:defRPr sz="1600" b="1"/>
            </a:lvl6pPr>
            <a:lvl7pPr marL="2729483" indent="0">
              <a:buNone/>
              <a:defRPr sz="1600" b="1"/>
            </a:lvl7pPr>
            <a:lvl8pPr marL="3184466" indent="0">
              <a:buNone/>
              <a:defRPr sz="1600" b="1"/>
            </a:lvl8pPr>
            <a:lvl9pPr marL="3639386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2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07858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91746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48299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9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4818" indent="0">
              <a:buNone/>
              <a:defRPr sz="1200"/>
            </a:lvl2pPr>
            <a:lvl3pPr marL="909900" indent="0">
              <a:buNone/>
              <a:defRPr sz="1000"/>
            </a:lvl3pPr>
            <a:lvl4pPr marL="1364800" indent="0">
              <a:buNone/>
              <a:defRPr sz="900"/>
            </a:lvl4pPr>
            <a:lvl5pPr marL="1819799" indent="0">
              <a:buNone/>
              <a:defRPr sz="900"/>
            </a:lvl5pPr>
            <a:lvl6pPr marL="2274600" indent="0">
              <a:buNone/>
              <a:defRPr sz="900"/>
            </a:lvl6pPr>
            <a:lvl7pPr marL="2729483" indent="0">
              <a:buNone/>
              <a:defRPr sz="900"/>
            </a:lvl7pPr>
            <a:lvl8pPr marL="3184466" indent="0">
              <a:buNone/>
              <a:defRPr sz="900"/>
            </a:lvl8pPr>
            <a:lvl9pPr marL="3639386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73851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4818" indent="0">
              <a:buNone/>
              <a:defRPr sz="2800"/>
            </a:lvl2pPr>
            <a:lvl3pPr marL="909900" indent="0">
              <a:buNone/>
              <a:defRPr sz="2400"/>
            </a:lvl3pPr>
            <a:lvl4pPr marL="1364800" indent="0">
              <a:buNone/>
              <a:defRPr sz="2000"/>
            </a:lvl4pPr>
            <a:lvl5pPr marL="1819799" indent="0">
              <a:buNone/>
              <a:defRPr sz="2000"/>
            </a:lvl5pPr>
            <a:lvl6pPr marL="2274600" indent="0">
              <a:buNone/>
              <a:defRPr sz="2000"/>
            </a:lvl6pPr>
            <a:lvl7pPr marL="2729483" indent="0">
              <a:buNone/>
              <a:defRPr sz="2000"/>
            </a:lvl7pPr>
            <a:lvl8pPr marL="3184466" indent="0">
              <a:buNone/>
              <a:defRPr sz="2000"/>
            </a:lvl8pPr>
            <a:lvl9pPr marL="3639386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7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4818" indent="0">
              <a:buNone/>
              <a:defRPr sz="1200"/>
            </a:lvl2pPr>
            <a:lvl3pPr marL="909900" indent="0">
              <a:buNone/>
              <a:defRPr sz="1000"/>
            </a:lvl3pPr>
            <a:lvl4pPr marL="1364800" indent="0">
              <a:buNone/>
              <a:defRPr sz="900"/>
            </a:lvl4pPr>
            <a:lvl5pPr marL="1819799" indent="0">
              <a:buNone/>
              <a:defRPr sz="900"/>
            </a:lvl5pPr>
            <a:lvl6pPr marL="2274600" indent="0">
              <a:buNone/>
              <a:defRPr sz="900"/>
            </a:lvl6pPr>
            <a:lvl7pPr marL="2729483" indent="0">
              <a:buNone/>
              <a:defRPr sz="900"/>
            </a:lvl7pPr>
            <a:lvl8pPr marL="3184466" indent="0">
              <a:buNone/>
              <a:defRPr sz="900"/>
            </a:lvl8pPr>
            <a:lvl9pPr marL="3639386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07184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35307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39600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80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48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9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19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4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29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4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39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47895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037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9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4818" indent="0">
              <a:buNone/>
              <a:defRPr sz="1200"/>
            </a:lvl2pPr>
            <a:lvl3pPr marL="909900" indent="0">
              <a:buNone/>
              <a:defRPr sz="1000"/>
            </a:lvl3pPr>
            <a:lvl4pPr marL="1364800" indent="0">
              <a:buNone/>
              <a:defRPr sz="900"/>
            </a:lvl4pPr>
            <a:lvl5pPr marL="1819799" indent="0">
              <a:buNone/>
              <a:defRPr sz="900"/>
            </a:lvl5pPr>
            <a:lvl6pPr marL="2274600" indent="0">
              <a:buNone/>
              <a:defRPr sz="900"/>
            </a:lvl6pPr>
            <a:lvl7pPr marL="2729483" indent="0">
              <a:buNone/>
              <a:defRPr sz="900"/>
            </a:lvl7pPr>
            <a:lvl8pPr marL="3184466" indent="0">
              <a:buNone/>
              <a:defRPr sz="900"/>
            </a:lvl8pPr>
            <a:lvl9pPr marL="3639386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/>
              <a:t>2019-08-09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82951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481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099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64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1979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74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294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844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393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44437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96688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818" indent="0">
              <a:buNone/>
              <a:defRPr sz="2000" b="1"/>
            </a:lvl2pPr>
            <a:lvl3pPr marL="909900" indent="0">
              <a:buNone/>
              <a:defRPr sz="1800" b="1"/>
            </a:lvl3pPr>
            <a:lvl4pPr marL="1364800" indent="0">
              <a:buNone/>
              <a:defRPr sz="1600" b="1"/>
            </a:lvl4pPr>
            <a:lvl5pPr marL="1819799" indent="0">
              <a:buNone/>
              <a:defRPr sz="1600" b="1"/>
            </a:lvl5pPr>
            <a:lvl6pPr marL="2274600" indent="0">
              <a:buNone/>
              <a:defRPr sz="1600" b="1"/>
            </a:lvl6pPr>
            <a:lvl7pPr marL="2729483" indent="0">
              <a:buNone/>
              <a:defRPr sz="1600" b="1"/>
            </a:lvl7pPr>
            <a:lvl8pPr marL="3184466" indent="0">
              <a:buNone/>
              <a:defRPr sz="1600" b="1"/>
            </a:lvl8pPr>
            <a:lvl9pPr marL="3639386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2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818" indent="0">
              <a:buNone/>
              <a:defRPr sz="2000" b="1"/>
            </a:lvl2pPr>
            <a:lvl3pPr marL="909900" indent="0">
              <a:buNone/>
              <a:defRPr sz="1800" b="1"/>
            </a:lvl3pPr>
            <a:lvl4pPr marL="1364800" indent="0">
              <a:buNone/>
              <a:defRPr sz="1600" b="1"/>
            </a:lvl4pPr>
            <a:lvl5pPr marL="1819799" indent="0">
              <a:buNone/>
              <a:defRPr sz="1600" b="1"/>
            </a:lvl5pPr>
            <a:lvl6pPr marL="2274600" indent="0">
              <a:buNone/>
              <a:defRPr sz="1600" b="1"/>
            </a:lvl6pPr>
            <a:lvl7pPr marL="2729483" indent="0">
              <a:buNone/>
              <a:defRPr sz="1600" b="1"/>
            </a:lvl7pPr>
            <a:lvl8pPr marL="3184466" indent="0">
              <a:buNone/>
              <a:defRPr sz="1600" b="1"/>
            </a:lvl8pPr>
            <a:lvl9pPr marL="3639386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2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28905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86791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9157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9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4818" indent="0">
              <a:buNone/>
              <a:defRPr sz="1200"/>
            </a:lvl2pPr>
            <a:lvl3pPr marL="909900" indent="0">
              <a:buNone/>
              <a:defRPr sz="1000"/>
            </a:lvl3pPr>
            <a:lvl4pPr marL="1364800" indent="0">
              <a:buNone/>
              <a:defRPr sz="900"/>
            </a:lvl4pPr>
            <a:lvl5pPr marL="1819799" indent="0">
              <a:buNone/>
              <a:defRPr sz="900"/>
            </a:lvl5pPr>
            <a:lvl6pPr marL="2274600" indent="0">
              <a:buNone/>
              <a:defRPr sz="900"/>
            </a:lvl6pPr>
            <a:lvl7pPr marL="2729483" indent="0">
              <a:buNone/>
              <a:defRPr sz="900"/>
            </a:lvl7pPr>
            <a:lvl8pPr marL="3184466" indent="0">
              <a:buNone/>
              <a:defRPr sz="900"/>
            </a:lvl8pPr>
            <a:lvl9pPr marL="3639386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41937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4818" indent="0">
              <a:buNone/>
              <a:defRPr sz="2800"/>
            </a:lvl2pPr>
            <a:lvl3pPr marL="909900" indent="0">
              <a:buNone/>
              <a:defRPr sz="2400"/>
            </a:lvl3pPr>
            <a:lvl4pPr marL="1364800" indent="0">
              <a:buNone/>
              <a:defRPr sz="2000"/>
            </a:lvl4pPr>
            <a:lvl5pPr marL="1819799" indent="0">
              <a:buNone/>
              <a:defRPr sz="2000"/>
            </a:lvl5pPr>
            <a:lvl6pPr marL="2274600" indent="0">
              <a:buNone/>
              <a:defRPr sz="2000"/>
            </a:lvl6pPr>
            <a:lvl7pPr marL="2729483" indent="0">
              <a:buNone/>
              <a:defRPr sz="2000"/>
            </a:lvl7pPr>
            <a:lvl8pPr marL="3184466" indent="0">
              <a:buNone/>
              <a:defRPr sz="2000"/>
            </a:lvl8pPr>
            <a:lvl9pPr marL="3639386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7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4818" indent="0">
              <a:buNone/>
              <a:defRPr sz="1200"/>
            </a:lvl2pPr>
            <a:lvl3pPr marL="909900" indent="0">
              <a:buNone/>
              <a:defRPr sz="1000"/>
            </a:lvl3pPr>
            <a:lvl4pPr marL="1364800" indent="0">
              <a:buNone/>
              <a:defRPr sz="900"/>
            </a:lvl4pPr>
            <a:lvl5pPr marL="1819799" indent="0">
              <a:buNone/>
              <a:defRPr sz="900"/>
            </a:lvl5pPr>
            <a:lvl6pPr marL="2274600" indent="0">
              <a:buNone/>
              <a:defRPr sz="900"/>
            </a:lvl6pPr>
            <a:lvl7pPr marL="2729483" indent="0">
              <a:buNone/>
              <a:defRPr sz="900"/>
            </a:lvl7pPr>
            <a:lvl8pPr marL="3184466" indent="0">
              <a:buNone/>
              <a:defRPr sz="900"/>
            </a:lvl8pPr>
            <a:lvl9pPr marL="3639386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30195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35567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0490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C89575C-0FF2-4CFE-9E89-35743BC743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536FABFE-720B-402E-A701-D3F51D3DB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1381" indent="0" algn="ctr">
              <a:buNone/>
              <a:defRPr sz="1500"/>
            </a:lvl2pPr>
            <a:lvl3pPr marL="682927" indent="0" algn="ctr">
              <a:buNone/>
              <a:defRPr sz="1400"/>
            </a:lvl3pPr>
            <a:lvl4pPr marL="1024391" indent="0" algn="ctr">
              <a:buNone/>
              <a:defRPr sz="1200"/>
            </a:lvl4pPr>
            <a:lvl5pPr marL="1365854" indent="0" algn="ctr">
              <a:buNone/>
              <a:defRPr sz="1200"/>
            </a:lvl5pPr>
            <a:lvl6pPr marL="1707401" indent="0" algn="ctr">
              <a:buNone/>
              <a:defRPr sz="1200"/>
            </a:lvl6pPr>
            <a:lvl7pPr marL="2048780" indent="0" algn="ctr">
              <a:buNone/>
              <a:defRPr sz="1200"/>
            </a:lvl7pPr>
            <a:lvl8pPr marL="2390160" indent="0" algn="ctr">
              <a:buNone/>
              <a:defRPr sz="1200"/>
            </a:lvl8pPr>
            <a:lvl9pPr marL="2731591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72A3DCD-1DCE-4045-881C-118FC3717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274F-6F8A-45CC-A417-6CD53566376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AC22A88-A5DE-413B-BD29-6727076CA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FEF1154-AB90-4906-A7F2-7D6AEEEFD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166D2-8EF8-474D-AC0B-5C1CF55BA47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24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4818" indent="0">
              <a:buNone/>
              <a:defRPr sz="2800"/>
            </a:lvl2pPr>
            <a:lvl3pPr marL="909900" indent="0">
              <a:buNone/>
              <a:defRPr sz="2400"/>
            </a:lvl3pPr>
            <a:lvl4pPr marL="1364800" indent="0">
              <a:buNone/>
              <a:defRPr sz="2000"/>
            </a:lvl4pPr>
            <a:lvl5pPr marL="1819799" indent="0">
              <a:buNone/>
              <a:defRPr sz="2000"/>
            </a:lvl5pPr>
            <a:lvl6pPr marL="2274600" indent="0">
              <a:buNone/>
              <a:defRPr sz="2000"/>
            </a:lvl6pPr>
            <a:lvl7pPr marL="2729483" indent="0">
              <a:buNone/>
              <a:defRPr sz="2000"/>
            </a:lvl7pPr>
            <a:lvl8pPr marL="3184466" indent="0">
              <a:buNone/>
              <a:defRPr sz="2000"/>
            </a:lvl8pPr>
            <a:lvl9pPr marL="3639386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7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4818" indent="0">
              <a:buNone/>
              <a:defRPr sz="1200"/>
            </a:lvl2pPr>
            <a:lvl3pPr marL="909900" indent="0">
              <a:buNone/>
              <a:defRPr sz="1000"/>
            </a:lvl3pPr>
            <a:lvl4pPr marL="1364800" indent="0">
              <a:buNone/>
              <a:defRPr sz="900"/>
            </a:lvl4pPr>
            <a:lvl5pPr marL="1819799" indent="0">
              <a:buNone/>
              <a:defRPr sz="900"/>
            </a:lvl5pPr>
            <a:lvl6pPr marL="2274600" indent="0">
              <a:buNone/>
              <a:defRPr sz="900"/>
            </a:lvl6pPr>
            <a:lvl7pPr marL="2729483" indent="0">
              <a:buNone/>
              <a:defRPr sz="900"/>
            </a:lvl7pPr>
            <a:lvl8pPr marL="3184466" indent="0">
              <a:buNone/>
              <a:defRPr sz="900"/>
            </a:lvl8pPr>
            <a:lvl9pPr marL="3639386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6EE1-8A89-44A4-89B6-86A3C073B989}" type="datetimeFigureOut">
              <a:rPr lang="ko-KR" altLang="en-US" smtClean="0"/>
              <a:t>2019-08-09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8DA18-9B74-4C97-BCDC-485D34E12B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35745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6217440-E0C4-4FC6-A757-7EFCE1FA8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1AA674A-58FE-49EA-8186-DC4523917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926212F-44DC-4ACF-9BD2-9C7E6CF33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274F-6F8A-45CC-A417-6CD53566376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35AAC1F-7CC7-4E43-98E8-CD9878C11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5685656-73D0-4BEC-8A92-EA1045315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166D2-8EF8-474D-AC0B-5C1CF55BA47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60508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3694612-6B9B-468E-9116-0E10ACE85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47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B14E76B-68C0-4269-A61E-016E28028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138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9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39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85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40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7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01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59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295A6C9-9F9A-4CD1-9976-C63AC2F18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274F-6F8A-45CC-A417-6CD53566376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2C1F4F3-134B-4DBB-9B61-CD60DD8B2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D08ADBA-FD33-4F21-B7C5-08487018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166D2-8EF8-474D-AC0B-5C1CF55BA47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85190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2E941C8-9E3E-4783-BCDB-B54919045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A20D293-8E19-4957-B875-F3352DDDE6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70514C23-77C8-4B0B-AF45-42D2B4ADDC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9D9CFC13-6A5D-4E19-94FD-E9E48251A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274F-6F8A-45CC-A417-6CD53566376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3288E923-B06F-4E0E-B974-35B687ACC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6561735D-B95D-4003-8DAA-66FFC339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166D2-8EF8-474D-AC0B-5C1CF55BA47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35793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1916AD4-BCC3-47B5-B069-FBFC2ABDD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F60F829F-9826-44F2-8286-7E3ADDF4F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381" indent="0">
              <a:buNone/>
              <a:defRPr sz="1500" b="1"/>
            </a:lvl2pPr>
            <a:lvl3pPr marL="682927" indent="0">
              <a:buNone/>
              <a:defRPr sz="1400" b="1"/>
            </a:lvl3pPr>
            <a:lvl4pPr marL="1024391" indent="0">
              <a:buNone/>
              <a:defRPr sz="1200" b="1"/>
            </a:lvl4pPr>
            <a:lvl5pPr marL="1365854" indent="0">
              <a:buNone/>
              <a:defRPr sz="1200" b="1"/>
            </a:lvl5pPr>
            <a:lvl6pPr marL="1707401" indent="0">
              <a:buNone/>
              <a:defRPr sz="1200" b="1"/>
            </a:lvl6pPr>
            <a:lvl7pPr marL="2048780" indent="0">
              <a:buNone/>
              <a:defRPr sz="1200" b="1"/>
            </a:lvl7pPr>
            <a:lvl8pPr marL="2390160" indent="0">
              <a:buNone/>
              <a:defRPr sz="1200" b="1"/>
            </a:lvl8pPr>
            <a:lvl9pPr marL="2731591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B18C145F-3199-4341-929E-99F6102AC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B4BBD9DC-8CD3-4AF5-81F6-18C12EF13D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2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1381" indent="0">
              <a:buNone/>
              <a:defRPr sz="1500" b="1"/>
            </a:lvl2pPr>
            <a:lvl3pPr marL="682927" indent="0">
              <a:buNone/>
              <a:defRPr sz="1400" b="1"/>
            </a:lvl3pPr>
            <a:lvl4pPr marL="1024391" indent="0">
              <a:buNone/>
              <a:defRPr sz="1200" b="1"/>
            </a:lvl4pPr>
            <a:lvl5pPr marL="1365854" indent="0">
              <a:buNone/>
              <a:defRPr sz="1200" b="1"/>
            </a:lvl5pPr>
            <a:lvl6pPr marL="1707401" indent="0">
              <a:buNone/>
              <a:defRPr sz="1200" b="1"/>
            </a:lvl6pPr>
            <a:lvl7pPr marL="2048780" indent="0">
              <a:buNone/>
              <a:defRPr sz="1200" b="1"/>
            </a:lvl7pPr>
            <a:lvl8pPr marL="2390160" indent="0">
              <a:buNone/>
              <a:defRPr sz="1200" b="1"/>
            </a:lvl8pPr>
            <a:lvl9pPr marL="2731591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B84F2296-810A-442B-940B-3A398F3C6E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2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7C60B48F-49F7-40CD-A449-F52B621B8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274F-6F8A-45CC-A417-6CD53566376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3C8AD1FE-C987-47C5-9B62-74D93030D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A3D448AF-1ABB-4C44-8A9B-BC7D88036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166D2-8EF8-474D-AC0B-5C1CF55BA47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13420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8236272-54BB-425F-82FA-32230C877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56DAAC0A-D94C-4C65-BDFA-166566BA5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274F-6F8A-45CC-A417-6CD53566376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D98D197A-7103-4263-9BDA-F75630288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512BDD1-C77F-4483-9B72-5FFED1312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166D2-8EF8-474D-AC0B-5C1CF55BA47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01808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59421688-60C4-40AA-BA00-5F235C3AA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274F-6F8A-45CC-A417-6CD53566376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D7D66B4F-235C-46D9-95DE-2A1B0F86D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4FEBB07-2D29-419C-96DE-E5E5756D2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166D2-8EF8-474D-AC0B-5C1CF55BA47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63995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CF0667F-B407-4169-8A98-607D7D8D9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74D3758A-436F-4FF2-AF44-C59F71C49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738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695B81F9-7F78-4664-B46D-4DEA0291B3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381" indent="0">
              <a:buNone/>
              <a:defRPr sz="1100"/>
            </a:lvl2pPr>
            <a:lvl3pPr marL="682927" indent="0">
              <a:buNone/>
              <a:defRPr sz="900"/>
            </a:lvl3pPr>
            <a:lvl4pPr marL="1024391" indent="0">
              <a:buNone/>
              <a:defRPr sz="800"/>
            </a:lvl4pPr>
            <a:lvl5pPr marL="1365854" indent="0">
              <a:buNone/>
              <a:defRPr sz="800"/>
            </a:lvl5pPr>
            <a:lvl6pPr marL="1707401" indent="0">
              <a:buNone/>
              <a:defRPr sz="800"/>
            </a:lvl6pPr>
            <a:lvl7pPr marL="2048780" indent="0">
              <a:buNone/>
              <a:defRPr sz="800"/>
            </a:lvl7pPr>
            <a:lvl8pPr marL="2390160" indent="0">
              <a:buNone/>
              <a:defRPr sz="800"/>
            </a:lvl8pPr>
            <a:lvl9pPr marL="2731591" indent="0">
              <a:buNone/>
              <a:defRPr sz="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C037C7BA-BEB7-4324-9BFC-C6078CD14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274F-6F8A-45CC-A417-6CD53566376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BDCD409-6B85-448F-820B-87DDA0890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06820794-117B-4F78-A65B-9D82D08F4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166D2-8EF8-474D-AC0B-5C1CF55BA47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46819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8AA70D9-E519-4699-9A25-C180BC844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FF2476A6-44FB-47EF-BF56-70F25E967E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738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1381" indent="0">
              <a:buNone/>
              <a:defRPr sz="2100"/>
            </a:lvl2pPr>
            <a:lvl3pPr marL="682927" indent="0">
              <a:buNone/>
              <a:defRPr sz="1800"/>
            </a:lvl3pPr>
            <a:lvl4pPr marL="1024391" indent="0">
              <a:buNone/>
              <a:defRPr sz="1500"/>
            </a:lvl4pPr>
            <a:lvl5pPr marL="1365854" indent="0">
              <a:buNone/>
              <a:defRPr sz="1500"/>
            </a:lvl5pPr>
            <a:lvl6pPr marL="1707401" indent="0">
              <a:buNone/>
              <a:defRPr sz="1500"/>
            </a:lvl6pPr>
            <a:lvl7pPr marL="2048780" indent="0">
              <a:buNone/>
              <a:defRPr sz="1500"/>
            </a:lvl7pPr>
            <a:lvl8pPr marL="2390160" indent="0">
              <a:buNone/>
              <a:defRPr sz="1500"/>
            </a:lvl8pPr>
            <a:lvl9pPr marL="2731591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C2E723A3-407E-459E-8469-C3C57D2554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1381" indent="0">
              <a:buNone/>
              <a:defRPr sz="1100"/>
            </a:lvl2pPr>
            <a:lvl3pPr marL="682927" indent="0">
              <a:buNone/>
              <a:defRPr sz="900"/>
            </a:lvl3pPr>
            <a:lvl4pPr marL="1024391" indent="0">
              <a:buNone/>
              <a:defRPr sz="800"/>
            </a:lvl4pPr>
            <a:lvl5pPr marL="1365854" indent="0">
              <a:buNone/>
              <a:defRPr sz="800"/>
            </a:lvl5pPr>
            <a:lvl6pPr marL="1707401" indent="0">
              <a:buNone/>
              <a:defRPr sz="800"/>
            </a:lvl6pPr>
            <a:lvl7pPr marL="2048780" indent="0">
              <a:buNone/>
              <a:defRPr sz="800"/>
            </a:lvl7pPr>
            <a:lvl8pPr marL="2390160" indent="0">
              <a:buNone/>
              <a:defRPr sz="800"/>
            </a:lvl8pPr>
            <a:lvl9pPr marL="2731591" indent="0">
              <a:buNone/>
              <a:defRPr sz="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1B4130C7-EAB1-45DF-8F4E-5E7362974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274F-6F8A-45CC-A417-6CD53566376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1BB3A4F2-79D6-4D15-A27B-157CDD439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219C9178-924C-4D47-AA0D-526CB0D45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166D2-8EF8-474D-AC0B-5C1CF55BA47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49052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63A9C2A-D309-4481-B274-F432B8FD1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102C0FA5-72EC-438E-930E-E079F512B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1931DED-0311-4677-8C47-E78F48DF5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274F-6F8A-45CC-A417-6CD53566376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4875F96-3B0B-4DB3-B66A-C25400B6D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E6212EF-4770-4819-B86F-6B723BE1E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166D2-8EF8-474D-AC0B-5C1CF55BA47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40276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C5A6DCD7-BCC7-44BE-A053-0E67FB3D50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274013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9DEA2037-055E-464A-BC62-9E2AC28431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2" y="274013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47B77C2-A833-48DB-AE56-0E2FAE656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274F-6F8A-45CC-A417-6CD53566376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78C773C1-FF7C-4CE9-A530-49A7B1FF1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C87F98C-D249-42AF-B6AA-979ED6710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166D2-8EF8-474D-AC0B-5C1CF55BA47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091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3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4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6.xml"/><Relationship Id="rId3" Type="http://schemas.openxmlformats.org/officeDocument/2006/relationships/slideLayout" Target="../slideLayouts/slideLayout201.xml"/><Relationship Id="rId7" Type="http://schemas.openxmlformats.org/officeDocument/2006/relationships/slideLayout" Target="../slideLayouts/slideLayout205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0.xml"/><Relationship Id="rId1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4.xml"/><Relationship Id="rId11" Type="http://schemas.openxmlformats.org/officeDocument/2006/relationships/slideLayout" Target="../slideLayouts/slideLayout209.xml"/><Relationship Id="rId5" Type="http://schemas.openxmlformats.org/officeDocument/2006/relationships/slideLayout" Target="../slideLayouts/slideLayout203.xml"/><Relationship Id="rId10" Type="http://schemas.openxmlformats.org/officeDocument/2006/relationships/slideLayout" Target="../slideLayouts/slideLayout208.xml"/><Relationship Id="rId4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216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210.xml"/><Relationship Id="rId6" Type="http://schemas.openxmlformats.org/officeDocument/2006/relationships/slideLayout" Target="../slideLayouts/slideLayout215.xml"/><Relationship Id="rId11" Type="http://schemas.openxmlformats.org/officeDocument/2006/relationships/slideLayout" Target="../slideLayouts/slideLayout220.xml"/><Relationship Id="rId5" Type="http://schemas.openxmlformats.org/officeDocument/2006/relationships/slideLayout" Target="../slideLayouts/slideLayout214.xml"/><Relationship Id="rId10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213.xml"/><Relationship Id="rId9" Type="http://schemas.openxmlformats.org/officeDocument/2006/relationships/slideLayout" Target="../slideLayouts/slideLayout218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3.xml"/><Relationship Id="rId7" Type="http://schemas.openxmlformats.org/officeDocument/2006/relationships/slideLayout" Target="../slideLayouts/slideLayout227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22.xml"/><Relationship Id="rId1" Type="http://schemas.openxmlformats.org/officeDocument/2006/relationships/slideLayout" Target="../slideLayouts/slideLayout221.xml"/><Relationship Id="rId6" Type="http://schemas.openxmlformats.org/officeDocument/2006/relationships/slideLayout" Target="../slideLayouts/slideLayout226.xml"/><Relationship Id="rId11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25.xml"/><Relationship Id="rId10" Type="http://schemas.openxmlformats.org/officeDocument/2006/relationships/slideLayout" Target="../slideLayouts/slideLayout230.xml"/><Relationship Id="rId4" Type="http://schemas.openxmlformats.org/officeDocument/2006/relationships/slideLayout" Target="../slideLayouts/slideLayout224.xml"/><Relationship Id="rId9" Type="http://schemas.openxmlformats.org/officeDocument/2006/relationships/slideLayout" Target="../slideLayouts/slideLayout2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040" tIns="45520" rIns="91040" bIns="455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040" tIns="45520" rIns="91040" bIns="455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040" tIns="45520" rIns="91040" bIns="455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86EE1-8A89-44A4-89B6-86A3C073B989}" type="datetimeFigureOut">
              <a:rPr lang="ko-KR" altLang="en-US" smtClean="0"/>
              <a:t>2019-08-09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040" tIns="45520" rIns="91040" bIns="455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040" tIns="45520" rIns="91040" bIns="455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8DA18-9B74-4C97-BCDC-485D34E12B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450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099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1102" indent="-341102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9349" indent="-284350" algn="l" defTabSz="9099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37301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2270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47199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2002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57000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11919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66882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4818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990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480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9799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460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9483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4466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9386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040" tIns="45520" rIns="91040" bIns="455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040" tIns="45520" rIns="91040" bIns="455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040" tIns="45520" rIns="91040" bIns="455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040" tIns="45520" rIns="91040" bIns="455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040" tIns="45520" rIns="91040" bIns="455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628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ctr" defTabSz="9099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1102" indent="-341102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9349" indent="-284350" algn="l" defTabSz="9099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37301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2270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47199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2002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57000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11919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66882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4818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990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480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9799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460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9483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4466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9386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040" tIns="45520" rIns="91040" bIns="455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040" tIns="45520" rIns="91040" bIns="455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040" tIns="45520" rIns="91040" bIns="455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040" tIns="45520" rIns="91040" bIns="455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040" tIns="45520" rIns="91040" bIns="455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285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xStyles>
    <p:titleStyle>
      <a:lvl1pPr algn="ctr" defTabSz="9099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1102" indent="-341102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9349" indent="-284350" algn="l" defTabSz="9099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37301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2270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47199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2002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57000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11919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66882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4818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990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480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9799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460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9483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4466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9386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040" tIns="45520" rIns="91040" bIns="455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040" tIns="45520" rIns="91040" bIns="455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040" tIns="45520" rIns="91040" bIns="455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040" tIns="45520" rIns="91040" bIns="455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040" tIns="45520" rIns="91040" bIns="455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90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71" r:id="rId3"/>
    <p:sldLayoutId id="2147484072" r:id="rId4"/>
    <p:sldLayoutId id="2147484073" r:id="rId5"/>
    <p:sldLayoutId id="2147484074" r:id="rId6"/>
    <p:sldLayoutId id="2147484075" r:id="rId7"/>
    <p:sldLayoutId id="2147484076" r:id="rId8"/>
    <p:sldLayoutId id="2147484077" r:id="rId9"/>
    <p:sldLayoutId id="2147484078" r:id="rId10"/>
    <p:sldLayoutId id="2147484079" r:id="rId11"/>
  </p:sldLayoutIdLst>
  <p:txStyles>
    <p:titleStyle>
      <a:lvl1pPr algn="ctr" defTabSz="9099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1102" indent="-341102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9349" indent="-284350" algn="l" defTabSz="9099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37301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2270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47199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2002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57000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11919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66882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4818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990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480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9799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460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9483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4466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9386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040" tIns="45520" rIns="91040" bIns="455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040" tIns="45520" rIns="91040" bIns="455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040" tIns="45520" rIns="91040" bIns="455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040" tIns="45520" rIns="91040" bIns="455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040" tIns="45520" rIns="91040" bIns="455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15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1" r:id="rId1"/>
    <p:sldLayoutId id="2147484082" r:id="rId2"/>
    <p:sldLayoutId id="2147484083" r:id="rId3"/>
    <p:sldLayoutId id="2147484084" r:id="rId4"/>
    <p:sldLayoutId id="2147484085" r:id="rId5"/>
    <p:sldLayoutId id="2147484086" r:id="rId6"/>
    <p:sldLayoutId id="2147484087" r:id="rId7"/>
    <p:sldLayoutId id="2147484088" r:id="rId8"/>
    <p:sldLayoutId id="2147484089" r:id="rId9"/>
    <p:sldLayoutId id="2147484090" r:id="rId10"/>
    <p:sldLayoutId id="2147484091" r:id="rId11"/>
  </p:sldLayoutIdLst>
  <p:txStyles>
    <p:titleStyle>
      <a:lvl1pPr algn="ctr" defTabSz="9099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1102" indent="-341102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9349" indent="-284350" algn="l" defTabSz="9099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37301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2270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47199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2002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57000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11919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66882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4818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990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480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9799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460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9483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4466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9386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040" tIns="45520" rIns="91040" bIns="455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040" tIns="45520" rIns="91040" bIns="455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040" tIns="45520" rIns="91040" bIns="455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040" tIns="45520" rIns="91040" bIns="455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040" tIns="45520" rIns="91040" bIns="455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15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3" r:id="rId1"/>
    <p:sldLayoutId id="2147484094" r:id="rId2"/>
    <p:sldLayoutId id="2147484095" r:id="rId3"/>
    <p:sldLayoutId id="2147484096" r:id="rId4"/>
    <p:sldLayoutId id="2147484097" r:id="rId5"/>
    <p:sldLayoutId id="2147484098" r:id="rId6"/>
    <p:sldLayoutId id="2147484099" r:id="rId7"/>
    <p:sldLayoutId id="2147484100" r:id="rId8"/>
    <p:sldLayoutId id="2147484101" r:id="rId9"/>
    <p:sldLayoutId id="2147484102" r:id="rId10"/>
    <p:sldLayoutId id="2147484103" r:id="rId11"/>
  </p:sldLayoutIdLst>
  <p:txStyles>
    <p:titleStyle>
      <a:lvl1pPr algn="ctr" defTabSz="9099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1102" indent="-341102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9349" indent="-284350" algn="l" defTabSz="9099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37301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2270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47199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2002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57000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11919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66882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4818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990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480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9799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460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9483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4466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9386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040" tIns="45520" rIns="91040" bIns="455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040" tIns="45520" rIns="91040" bIns="455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040" tIns="45520" rIns="91040" bIns="455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040" tIns="45520" rIns="91040" bIns="455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040" tIns="45520" rIns="91040" bIns="455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15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  <p:sldLayoutId id="2147484123" r:id="rId7"/>
    <p:sldLayoutId id="2147484124" r:id="rId8"/>
    <p:sldLayoutId id="2147484125" r:id="rId9"/>
    <p:sldLayoutId id="2147484126" r:id="rId10"/>
    <p:sldLayoutId id="2147484127" r:id="rId11"/>
  </p:sldLayoutIdLst>
  <p:txStyles>
    <p:titleStyle>
      <a:lvl1pPr algn="ctr" defTabSz="9099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1102" indent="-341102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9349" indent="-284350" algn="l" defTabSz="9099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37301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2270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47199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2002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57000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11919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66882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4818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990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480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9799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460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9483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4466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9386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040" tIns="45520" rIns="91040" bIns="455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040" tIns="45520" rIns="91040" bIns="455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040" tIns="45520" rIns="91040" bIns="455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040" tIns="45520" rIns="91040" bIns="455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040" tIns="45520" rIns="91040" bIns="455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789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7" r:id="rId1"/>
    <p:sldLayoutId id="2147484298" r:id="rId2"/>
    <p:sldLayoutId id="2147484299" r:id="rId3"/>
    <p:sldLayoutId id="2147484300" r:id="rId4"/>
    <p:sldLayoutId id="2147484301" r:id="rId5"/>
    <p:sldLayoutId id="2147484302" r:id="rId6"/>
    <p:sldLayoutId id="2147484303" r:id="rId7"/>
    <p:sldLayoutId id="2147484304" r:id="rId8"/>
    <p:sldLayoutId id="2147484305" r:id="rId9"/>
    <p:sldLayoutId id="2147484306" r:id="rId10"/>
    <p:sldLayoutId id="2147484307" r:id="rId11"/>
  </p:sldLayoutIdLst>
  <p:txStyles>
    <p:titleStyle>
      <a:lvl1pPr algn="ctr" defTabSz="9099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1102" indent="-341102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9349" indent="-284350" algn="l" defTabSz="9099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37301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2270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47199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2002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57000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11919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66882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4818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990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480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9799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460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9483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4466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9386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040" tIns="45520" rIns="91040" bIns="455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040" tIns="45520" rIns="91040" bIns="455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040" tIns="45520" rIns="91040" bIns="455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040" tIns="45520" rIns="91040" bIns="455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040" tIns="45520" rIns="91040" bIns="455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20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9" r:id="rId1"/>
    <p:sldLayoutId id="2147484310" r:id="rId2"/>
    <p:sldLayoutId id="2147484311" r:id="rId3"/>
    <p:sldLayoutId id="2147484312" r:id="rId4"/>
    <p:sldLayoutId id="2147484313" r:id="rId5"/>
    <p:sldLayoutId id="2147484314" r:id="rId6"/>
    <p:sldLayoutId id="2147484315" r:id="rId7"/>
    <p:sldLayoutId id="2147484316" r:id="rId8"/>
    <p:sldLayoutId id="2147484317" r:id="rId9"/>
    <p:sldLayoutId id="2147484318" r:id="rId10"/>
    <p:sldLayoutId id="2147484319" r:id="rId11"/>
  </p:sldLayoutIdLst>
  <p:txStyles>
    <p:titleStyle>
      <a:lvl1pPr algn="ctr" defTabSz="9099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1102" indent="-341102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9349" indent="-284350" algn="l" defTabSz="9099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37301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2270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47199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2002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57000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11919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66882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4818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990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480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9799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460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9483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4466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9386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040" tIns="45520" rIns="91040" bIns="455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040" tIns="45520" rIns="91040" bIns="455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040" tIns="45520" rIns="91040" bIns="455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040" tIns="45520" rIns="91040" bIns="455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040" tIns="45520" rIns="91040" bIns="455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306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1" r:id="rId1"/>
    <p:sldLayoutId id="2147484322" r:id="rId2"/>
    <p:sldLayoutId id="2147484323" r:id="rId3"/>
    <p:sldLayoutId id="2147484324" r:id="rId4"/>
    <p:sldLayoutId id="2147484325" r:id="rId5"/>
    <p:sldLayoutId id="2147484326" r:id="rId6"/>
    <p:sldLayoutId id="2147484327" r:id="rId7"/>
    <p:sldLayoutId id="2147484328" r:id="rId8"/>
    <p:sldLayoutId id="2147484329" r:id="rId9"/>
    <p:sldLayoutId id="2147484330" r:id="rId10"/>
    <p:sldLayoutId id="2147484331" r:id="rId11"/>
  </p:sldLayoutIdLst>
  <p:txStyles>
    <p:titleStyle>
      <a:lvl1pPr algn="ctr" defTabSz="9099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1102" indent="-341102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9349" indent="-284350" algn="l" defTabSz="9099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37301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2270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47199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2002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57000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11919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66882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4818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990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480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9799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460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9483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4466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9386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040" tIns="45520" rIns="91040" bIns="455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040" tIns="45520" rIns="91040" bIns="455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040" tIns="45520" rIns="91040" bIns="455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040" tIns="45520" rIns="91040" bIns="455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040" tIns="45520" rIns="91040" bIns="455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306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3" r:id="rId1"/>
    <p:sldLayoutId id="2147484334" r:id="rId2"/>
    <p:sldLayoutId id="2147484335" r:id="rId3"/>
    <p:sldLayoutId id="2147484336" r:id="rId4"/>
    <p:sldLayoutId id="2147484337" r:id="rId5"/>
    <p:sldLayoutId id="2147484338" r:id="rId6"/>
    <p:sldLayoutId id="2147484339" r:id="rId7"/>
    <p:sldLayoutId id="2147484340" r:id="rId8"/>
    <p:sldLayoutId id="2147484341" r:id="rId9"/>
    <p:sldLayoutId id="2147484342" r:id="rId10"/>
    <p:sldLayoutId id="2147484343" r:id="rId11"/>
  </p:sldLayoutIdLst>
  <p:txStyles>
    <p:titleStyle>
      <a:lvl1pPr algn="ctr" defTabSz="9099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1102" indent="-341102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9349" indent="-284350" algn="l" defTabSz="9099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37301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2270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47199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2002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57000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11919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66882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4818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990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480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9799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460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9483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4466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9386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040" tIns="45520" rIns="91040" bIns="455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040" tIns="45520" rIns="91040" bIns="455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040" tIns="45520" rIns="91040" bIns="455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86EE1-8A89-44A4-89B6-86A3C073B989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040" tIns="45520" rIns="91040" bIns="455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040" tIns="45520" rIns="91040" bIns="455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8DA18-9B74-4C97-BCDC-485D34E12B1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198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099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1102" indent="-341102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9349" indent="-284350" algn="l" defTabSz="9099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37301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2270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47199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2002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57000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11919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66882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4818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990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480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9799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460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9483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4466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9386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040" tIns="45520" rIns="91040" bIns="455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040" tIns="45520" rIns="91040" bIns="455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040" tIns="45520" rIns="91040" bIns="455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040" tIns="45520" rIns="91040" bIns="455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040" tIns="45520" rIns="91040" bIns="455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306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5" r:id="rId1"/>
    <p:sldLayoutId id="2147484346" r:id="rId2"/>
    <p:sldLayoutId id="2147484347" r:id="rId3"/>
    <p:sldLayoutId id="2147484348" r:id="rId4"/>
    <p:sldLayoutId id="2147484349" r:id="rId5"/>
    <p:sldLayoutId id="2147484350" r:id="rId6"/>
    <p:sldLayoutId id="2147484351" r:id="rId7"/>
    <p:sldLayoutId id="2147484352" r:id="rId8"/>
    <p:sldLayoutId id="2147484353" r:id="rId9"/>
    <p:sldLayoutId id="2147484354" r:id="rId10"/>
    <p:sldLayoutId id="2147484355" r:id="rId11"/>
  </p:sldLayoutIdLst>
  <p:txStyles>
    <p:titleStyle>
      <a:lvl1pPr algn="ctr" defTabSz="9099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1102" indent="-341102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9349" indent="-284350" algn="l" defTabSz="9099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37301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2270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47199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2002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57000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11919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66882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4818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990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480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9799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460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9483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4466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9386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040" tIns="45520" rIns="91040" bIns="455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040" tIns="45520" rIns="91040" bIns="455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040" tIns="45520" rIns="91040" bIns="455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040" tIns="45520" rIns="91040" bIns="455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040" tIns="45520" rIns="91040" bIns="455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37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9" r:id="rId1"/>
    <p:sldLayoutId id="2147484370" r:id="rId2"/>
    <p:sldLayoutId id="2147484371" r:id="rId3"/>
    <p:sldLayoutId id="2147484372" r:id="rId4"/>
    <p:sldLayoutId id="2147484373" r:id="rId5"/>
    <p:sldLayoutId id="2147484374" r:id="rId6"/>
    <p:sldLayoutId id="2147484375" r:id="rId7"/>
    <p:sldLayoutId id="2147484376" r:id="rId8"/>
    <p:sldLayoutId id="2147484377" r:id="rId9"/>
    <p:sldLayoutId id="2147484378" r:id="rId10"/>
    <p:sldLayoutId id="2147484379" r:id="rId11"/>
  </p:sldLayoutIdLst>
  <p:txStyles>
    <p:titleStyle>
      <a:lvl1pPr algn="ctr" defTabSz="9099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1102" indent="-341102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9349" indent="-284350" algn="l" defTabSz="9099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37301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2270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47199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2002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57000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11919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66882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4818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990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480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9799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460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9483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4466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9386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040" tIns="45520" rIns="91040" bIns="455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040" tIns="45520" rIns="91040" bIns="455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040" tIns="45520" rIns="91040" bIns="455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86EE1-8A89-44A4-89B6-86A3C073B989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040" tIns="45520" rIns="91040" bIns="455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040" tIns="45520" rIns="91040" bIns="455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8DA18-9B74-4C97-BCDC-485D34E12B1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198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099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1102" indent="-341102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9349" indent="-284350" algn="l" defTabSz="9099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37301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2270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47199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2002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57000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11919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66882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4818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990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480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9799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460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9483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4466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9386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040" tIns="45520" rIns="91040" bIns="455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040" tIns="45520" rIns="91040" bIns="455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040" tIns="45520" rIns="91040" bIns="455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86EE1-8A89-44A4-89B6-86A3C073B989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040" tIns="45520" rIns="91040" bIns="455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040" tIns="45520" rIns="91040" bIns="455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8DA18-9B74-4C97-BCDC-485D34E12B1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198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099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1102" indent="-341102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9349" indent="-284350" algn="l" defTabSz="9099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37301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2270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47199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2002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57000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11919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66882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4818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990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480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9799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460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9483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4466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9386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040" tIns="45520" rIns="91040" bIns="455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040" tIns="45520" rIns="91040" bIns="455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040" tIns="45520" rIns="91040" bIns="455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040" tIns="45520" rIns="91040" bIns="455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040" tIns="45520" rIns="91040" bIns="455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196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099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1102" indent="-341102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9349" indent="-284350" algn="l" defTabSz="9099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37301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2270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47199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2002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57000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11919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66882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4818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990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480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9799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460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9483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4466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9386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040" tIns="45520" rIns="91040" bIns="455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040" tIns="45520" rIns="91040" bIns="455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040" tIns="45520" rIns="91040" bIns="455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040" tIns="45520" rIns="91040" bIns="455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040" tIns="45520" rIns="91040" bIns="455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196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099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1102" indent="-341102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9349" indent="-284350" algn="l" defTabSz="9099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37301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2270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47199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2002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57000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11919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66882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4818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990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480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9799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460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9483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4466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9386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040" tIns="45520" rIns="91040" bIns="455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040" tIns="45520" rIns="91040" bIns="455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040" tIns="45520" rIns="91040" bIns="455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040" tIns="45520" rIns="91040" bIns="455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040" tIns="45520" rIns="91040" bIns="455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951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099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1102" indent="-341102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9349" indent="-284350" algn="l" defTabSz="9099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37301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2270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47199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2002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57000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11919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66882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4818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990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480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9799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460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9483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4466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9386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040" tIns="45520" rIns="91040" bIns="455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040" tIns="45520" rIns="91040" bIns="455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040" tIns="45520" rIns="91040" bIns="455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86EE1-8A89-44A4-89B6-86A3C073B98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040" tIns="45520" rIns="91040" bIns="455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040" tIns="45520" rIns="91040" bIns="455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8DA18-9B74-4C97-BCDC-485D34E12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833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9099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1102" indent="-341102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9349" indent="-284350" algn="l" defTabSz="9099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37301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2270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47199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2002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57000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11919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66882" indent="-227400" algn="l" defTabSz="9099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4818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990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480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9799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4600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9483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4466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9386" algn="l" defTabSz="9099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781DD1A8-77CE-4B76-A4FE-DE604CDCA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327" tIns="34289" rIns="68327" bIns="34289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E6779CAD-C156-43CD-BF01-BF2491FE2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327" tIns="34289" rIns="68327" bIns="34289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564314F-F50E-40C1-8A83-A18D9935D3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68327" tIns="34289" rIns="68327" bIns="34289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2927"/>
            <a:fld id="{060A274F-6F8A-45CC-A417-6CD53566376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682927"/>
              <a:t>2019-08-09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2866DFD-E3D4-460B-95D9-CC6FCD7E80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68327" tIns="34289" rIns="68327" bIns="34289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2927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651ECAE-7C62-4FFE-BFAB-92CB8BB41E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68327" tIns="34289" rIns="68327" bIns="3428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2927"/>
            <a:fld id="{B29166D2-8EF8-474D-AC0B-5C1CF55BA47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682927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041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defTabSz="682927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0774" indent="-170774" algn="l" defTabSz="682927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2321" indent="-170774" algn="l" defTabSz="682927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3700" indent="-170774" algn="l" defTabSz="682927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95080" indent="-170774" algn="l" defTabSz="682927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36461" indent="-170774" algn="l" defTabSz="682927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8007" indent="-170774" algn="l" defTabSz="682927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19471" indent="-170774" algn="l" defTabSz="682927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60934" indent="-170774" algn="l" defTabSz="682927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02481" indent="-170774" algn="l" defTabSz="682927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2927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1381" algn="l" defTabSz="682927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2927" algn="l" defTabSz="682927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391" algn="l" defTabSz="682927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5854" algn="l" defTabSz="682927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7401" algn="l" defTabSz="682927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48780" algn="l" defTabSz="682927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0160" algn="l" defTabSz="682927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1591" algn="l" defTabSz="682927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24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6.wdp"/><Relationship Id="rId5" Type="http://schemas.openxmlformats.org/officeDocument/2006/relationships/image" Target="../media/image42.png"/><Relationship Id="rId4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microsoft.com/office/2007/relationships/hdphoto" Target="../media/hdphoto3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microsoft.com/office/2007/relationships/hdphoto" Target="../media/hdphoto7.wdp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1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21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5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7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9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0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88.xml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4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6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9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6186353A-CF3E-4E13-9DF7-7C8050990616}"/>
              </a:ext>
            </a:extLst>
          </p:cNvPr>
          <p:cNvSpPr/>
          <p:nvPr/>
        </p:nvSpPr>
        <p:spPr>
          <a:xfrm>
            <a:off x="-496" y="2072640"/>
            <a:ext cx="9144000" cy="998220"/>
          </a:xfrm>
          <a:prstGeom prst="rect">
            <a:avLst/>
          </a:prstGeom>
          <a:solidFill>
            <a:schemeClr val="bg2">
              <a:lumMod val="1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5" tIns="34289" rIns="68325" bIns="34289" rtlCol="0" anchor="ctr"/>
          <a:lstStyle/>
          <a:p>
            <a:pPr algn="ctr" defTabSz="682910">
              <a:defRPr/>
            </a:pPr>
            <a:r>
              <a:rPr lang="en-US" altLang="ko-KR" sz="4500" b="1" dirty="0" smtClean="0">
                <a:solidFill>
                  <a:prstClr val="white"/>
                </a:solidFill>
              </a:rPr>
              <a:t>Final Presentation</a:t>
            </a:r>
            <a:endParaRPr lang="ko-KR" altLang="en-US" sz="4500" b="1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9" y="2"/>
            <a:ext cx="982279" cy="276658"/>
          </a:xfrm>
          <a:prstGeom prst="rect">
            <a:avLst/>
          </a:prstGeom>
          <a:noFill/>
        </p:spPr>
        <p:txBody>
          <a:bodyPr wrap="none" lIns="91102" tIns="45551" rIns="91102" bIns="45551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</a:rPr>
              <a:t>2019.08.09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97838" y="4803998"/>
            <a:ext cx="646331" cy="276999"/>
          </a:xfrm>
          <a:prstGeom prst="rect">
            <a:avLst/>
          </a:prstGeom>
          <a:noFill/>
        </p:spPr>
        <p:txBody>
          <a:bodyPr wrap="none" lIns="91102" tIns="45551" rIns="91102" bIns="45551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윤지현</a:t>
            </a:r>
          </a:p>
        </p:txBody>
      </p:sp>
    </p:spTree>
    <p:extLst>
      <p:ext uri="{BB962C8B-B14F-4D97-AF65-F5344CB8AC3E}">
        <p14:creationId xmlns:p14="http://schemas.microsoft.com/office/powerpoint/2010/main" val="422883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97E632B-3AEF-4E2E-B8A9-DC60410C1656}"/>
              </a:ext>
            </a:extLst>
          </p:cNvPr>
          <p:cNvSpPr/>
          <p:nvPr/>
        </p:nvSpPr>
        <p:spPr>
          <a:xfrm>
            <a:off x="-15156" y="-7640"/>
            <a:ext cx="9144000" cy="5143500"/>
          </a:xfrm>
          <a:prstGeom prst="rect">
            <a:avLst/>
          </a:prstGeom>
          <a:solidFill>
            <a:schemeClr val="tx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57" tIns="34289" rIns="68357" bIns="34289" rtlCol="0" anchor="ctr"/>
          <a:lstStyle/>
          <a:p>
            <a:pPr algn="ctr" defTabSz="683267">
              <a:defRPr/>
            </a:pPr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506" y="82828"/>
            <a:ext cx="8928992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91040" tIns="45520" rIns="91040" bIns="45520" rtlCol="0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</a:rPr>
              <a:t>1</a:t>
            </a:r>
            <a:r>
              <a:rPr lang="en-US" altLang="ko-KR" b="1" dirty="0" smtClean="0">
                <a:solidFill>
                  <a:srgbClr val="FFC000"/>
                </a:solidFill>
              </a:rPr>
              <a:t>. </a:t>
            </a:r>
            <a:r>
              <a:rPr lang="ko-KR" altLang="en-US" b="1" dirty="0" smtClean="0">
                <a:solidFill>
                  <a:srgbClr val="FFC000"/>
                </a:solidFill>
              </a:rPr>
              <a:t>주제</a:t>
            </a:r>
            <a:r>
              <a:rPr lang="en-US" altLang="ko-KR" b="1" dirty="0" smtClean="0">
                <a:solidFill>
                  <a:srgbClr val="FFC000"/>
                </a:solidFill>
              </a:rPr>
              <a:t>  </a:t>
            </a:r>
            <a:endParaRPr lang="ko-KR" altLang="en-US" b="1" dirty="0" smtClean="0">
              <a:solidFill>
                <a:srgbClr val="FFC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6186353A-CF3E-4E13-9DF7-7C8050990616}"/>
              </a:ext>
            </a:extLst>
          </p:cNvPr>
          <p:cNvSpPr/>
          <p:nvPr/>
        </p:nvSpPr>
        <p:spPr>
          <a:xfrm>
            <a:off x="0" y="2072640"/>
            <a:ext cx="9144000" cy="998220"/>
          </a:xfrm>
          <a:prstGeom prst="rect">
            <a:avLst/>
          </a:prstGeom>
          <a:solidFill>
            <a:schemeClr val="bg2">
              <a:lumMod val="1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5" tIns="34289" rIns="68325" bIns="34289" rtlCol="0" anchor="ctr"/>
          <a:lstStyle/>
          <a:p>
            <a:pPr algn="ctr" defTabSz="682910">
              <a:defRPr/>
            </a:pPr>
            <a:r>
              <a:rPr lang="ko-KR" altLang="en-US" sz="2800" b="1" dirty="0" err="1" smtClean="0">
                <a:solidFill>
                  <a:srgbClr val="92D050"/>
                </a:solidFill>
              </a:rPr>
              <a:t>스타벅스</a:t>
            </a:r>
            <a:r>
              <a:rPr lang="en-US" altLang="ko-KR" sz="2800" b="1" dirty="0" smtClean="0">
                <a:solidFill>
                  <a:srgbClr val="92D050"/>
                </a:solidFill>
              </a:rPr>
              <a:t>,</a:t>
            </a:r>
            <a:r>
              <a:rPr lang="en-US" altLang="ko-KR" sz="2800" b="1" dirty="0" smtClean="0">
                <a:solidFill>
                  <a:prstClr val="white"/>
                </a:solidFill>
              </a:rPr>
              <a:t> </a:t>
            </a:r>
          </a:p>
          <a:p>
            <a:pPr algn="ctr" defTabSz="682910">
              <a:defRPr/>
            </a:pPr>
            <a:r>
              <a:rPr lang="ko-KR" altLang="en-US" sz="2800" b="1" dirty="0" smtClean="0">
                <a:solidFill>
                  <a:srgbClr val="FFC000"/>
                </a:solidFill>
              </a:rPr>
              <a:t>소비 성향 </a:t>
            </a:r>
            <a:r>
              <a:rPr lang="ko-KR" altLang="en-US" sz="2800" b="1" dirty="0" smtClean="0">
                <a:solidFill>
                  <a:prstClr val="white"/>
                </a:solidFill>
              </a:rPr>
              <a:t>강하나 </a:t>
            </a:r>
            <a:r>
              <a:rPr lang="ko-KR" altLang="en-US" sz="2800" b="1" dirty="0" smtClean="0">
                <a:solidFill>
                  <a:srgbClr val="FFC000"/>
                </a:solidFill>
              </a:rPr>
              <a:t>충성도</a:t>
            </a:r>
            <a:r>
              <a:rPr lang="ko-KR" altLang="en-US" sz="2800" b="1" dirty="0" smtClean="0">
                <a:solidFill>
                  <a:prstClr val="white"/>
                </a:solidFill>
              </a:rPr>
              <a:t> 낮은 고객을 잡아라</a:t>
            </a:r>
            <a:r>
              <a:rPr lang="en-US" altLang="ko-KR" sz="2800" b="1" dirty="0" smtClean="0">
                <a:solidFill>
                  <a:prstClr val="white"/>
                </a:solidFill>
              </a:rPr>
              <a:t>!</a:t>
            </a:r>
            <a:endParaRPr lang="ko-KR" altLang="en-US" sz="28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357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E97E632B-3AEF-4E2E-B8A9-DC60410C1656}"/>
              </a:ext>
            </a:extLst>
          </p:cNvPr>
          <p:cNvSpPr/>
          <p:nvPr/>
        </p:nvSpPr>
        <p:spPr>
          <a:xfrm>
            <a:off x="0" y="-1950"/>
            <a:ext cx="9144000" cy="5145449"/>
          </a:xfrm>
          <a:prstGeom prst="rect">
            <a:avLst/>
          </a:prstGeom>
          <a:solidFill>
            <a:schemeClr val="bg2">
              <a:lumMod val="1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02" tIns="45551" rIns="91102" bIns="45551" rtlCol="0" anchor="ctr"/>
          <a:lstStyle/>
          <a:p>
            <a:pPr algn="ctr" defTabSz="910598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506" y="82828"/>
            <a:ext cx="8928992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91040" tIns="45520" rIns="91040" bIns="45520" rtlCol="0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</a:rPr>
              <a:t>2</a:t>
            </a:r>
            <a:r>
              <a:rPr lang="en-US" altLang="ko-KR" b="1" dirty="0" smtClean="0">
                <a:solidFill>
                  <a:srgbClr val="FFC000"/>
                </a:solidFill>
              </a:rPr>
              <a:t>. </a:t>
            </a:r>
            <a:r>
              <a:rPr lang="ko-KR" altLang="en-US" b="1" dirty="0" smtClean="0">
                <a:solidFill>
                  <a:srgbClr val="FFC000"/>
                </a:solidFill>
              </a:rPr>
              <a:t>가</a:t>
            </a:r>
            <a:r>
              <a:rPr lang="ko-KR" altLang="en-US" b="1" dirty="0">
                <a:solidFill>
                  <a:srgbClr val="FFC000"/>
                </a:solidFill>
              </a:rPr>
              <a:t>정</a:t>
            </a:r>
            <a:r>
              <a:rPr lang="en-US" altLang="ko-KR" b="1" dirty="0" smtClean="0">
                <a:solidFill>
                  <a:srgbClr val="FFC000"/>
                </a:solidFill>
              </a:rPr>
              <a:t>  </a:t>
            </a:r>
            <a:endParaRPr lang="ko-KR" altLang="en-US" b="1" dirty="0" smtClean="0">
              <a:solidFill>
                <a:srgbClr val="FFC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7191" y="915566"/>
            <a:ext cx="7698626" cy="3416021"/>
          </a:xfrm>
          <a:prstGeom prst="rect">
            <a:avLst/>
          </a:prstGeom>
          <a:noFill/>
        </p:spPr>
        <p:txBody>
          <a:bodyPr wrap="none" lIns="91144" tIns="45572" rIns="91144" bIns="45572" rtlCol="0">
            <a:spAutoFit/>
          </a:bodyPr>
          <a:lstStyle/>
          <a:p>
            <a:pPr marL="455426" indent="-455426">
              <a:buFont typeface="Wingdings" panose="05000000000000000000" pitchFamily="2" charset="2"/>
              <a:buChar char="ü"/>
            </a:pPr>
            <a:r>
              <a:rPr lang="ko-KR" altLang="en-US" sz="2400" b="1" dirty="0">
                <a:solidFill>
                  <a:prstClr val="white"/>
                </a:solidFill>
              </a:rPr>
              <a:t>목적</a:t>
            </a:r>
            <a:r>
              <a:rPr lang="en-US" altLang="ko-KR" sz="2400" b="1" dirty="0">
                <a:solidFill>
                  <a:prstClr val="white"/>
                </a:solidFill>
              </a:rPr>
              <a:t>: </a:t>
            </a:r>
            <a:r>
              <a:rPr lang="ko-KR" altLang="en-US" sz="2400" b="1" dirty="0">
                <a:solidFill>
                  <a:prstClr val="white"/>
                </a:solidFill>
              </a:rPr>
              <a:t>컨설팅</a:t>
            </a:r>
            <a:endParaRPr lang="en-US" altLang="ko-KR" sz="2400" b="1" dirty="0">
              <a:solidFill>
                <a:prstClr val="white"/>
              </a:solidFill>
            </a:endParaRPr>
          </a:p>
          <a:p>
            <a:pPr marL="455426" indent="-455426">
              <a:buFont typeface="Wingdings" panose="05000000000000000000" pitchFamily="2" charset="2"/>
              <a:buChar char="ü"/>
            </a:pPr>
            <a:endParaRPr lang="en-US" altLang="ko-KR" sz="2400" b="1" dirty="0">
              <a:solidFill>
                <a:prstClr val="white"/>
              </a:solidFill>
            </a:endParaRPr>
          </a:p>
          <a:p>
            <a:pPr marL="455426" indent="-455426">
              <a:buFont typeface="Wingdings" panose="05000000000000000000" pitchFamily="2" charset="2"/>
              <a:buChar char="ü"/>
            </a:pPr>
            <a:r>
              <a:rPr lang="ko-KR" altLang="en-US" sz="2400" b="1" dirty="0">
                <a:solidFill>
                  <a:prstClr val="white"/>
                </a:solidFill>
              </a:rPr>
              <a:t>고객</a:t>
            </a:r>
            <a:r>
              <a:rPr lang="en-US" altLang="ko-KR" sz="2400" b="1" dirty="0">
                <a:solidFill>
                  <a:prstClr val="white"/>
                </a:solidFill>
              </a:rPr>
              <a:t>: </a:t>
            </a:r>
            <a:r>
              <a:rPr lang="ko-KR" altLang="en-US" sz="2400" b="1" dirty="0" err="1" smtClean="0">
                <a:solidFill>
                  <a:srgbClr val="92D050"/>
                </a:solidFill>
              </a:rPr>
              <a:t>스타벅</a:t>
            </a:r>
            <a:r>
              <a:rPr lang="ko-KR" altLang="en-US" sz="2400" b="1" dirty="0" err="1">
                <a:solidFill>
                  <a:srgbClr val="92D050"/>
                </a:solidFill>
              </a:rPr>
              <a:t>스</a:t>
            </a:r>
            <a:r>
              <a:rPr lang="ko-KR" altLang="en-US" sz="2400" b="1" dirty="0" smtClean="0">
                <a:solidFill>
                  <a:prstClr val="white"/>
                </a:solidFill>
              </a:rPr>
              <a:t> 영업 전략 </a:t>
            </a:r>
            <a:r>
              <a:rPr lang="ko-KR" altLang="en-US" sz="2400" b="1" dirty="0">
                <a:solidFill>
                  <a:prstClr val="white"/>
                </a:solidFill>
              </a:rPr>
              <a:t>팀</a:t>
            </a:r>
            <a:endParaRPr lang="en-US" altLang="ko-KR" sz="2400" b="1" dirty="0">
              <a:solidFill>
                <a:prstClr val="white"/>
              </a:solidFill>
            </a:endParaRPr>
          </a:p>
          <a:p>
            <a:pPr marL="455426" indent="-455426">
              <a:buFont typeface="Wingdings" panose="05000000000000000000" pitchFamily="2" charset="2"/>
              <a:buChar char="ü"/>
            </a:pPr>
            <a:endParaRPr lang="en-US" altLang="ko-KR" sz="2400" b="1" dirty="0">
              <a:solidFill>
                <a:prstClr val="white"/>
              </a:solidFill>
            </a:endParaRPr>
          </a:p>
          <a:p>
            <a:pPr marL="455426" indent="-455426">
              <a:buFont typeface="Wingdings" panose="05000000000000000000" pitchFamily="2" charset="2"/>
              <a:buChar char="ü"/>
            </a:pPr>
            <a:r>
              <a:rPr lang="ko-KR" altLang="en-US" sz="2400" b="1" dirty="0">
                <a:solidFill>
                  <a:prstClr val="white"/>
                </a:solidFill>
              </a:rPr>
              <a:t>자원</a:t>
            </a:r>
            <a:r>
              <a:rPr lang="en-US" altLang="ko-KR" sz="2400" b="1" dirty="0">
                <a:solidFill>
                  <a:prstClr val="white"/>
                </a:solidFill>
              </a:rPr>
              <a:t>: </a:t>
            </a:r>
            <a:r>
              <a:rPr lang="ko-KR" altLang="en-US" sz="2400" b="1" dirty="0" smtClean="0">
                <a:solidFill>
                  <a:prstClr val="white"/>
                </a:solidFill>
              </a:rPr>
              <a:t>데이터</a:t>
            </a:r>
            <a:r>
              <a:rPr lang="en-US" altLang="ko-KR" sz="2400" b="1" dirty="0" smtClean="0">
                <a:solidFill>
                  <a:prstClr val="white"/>
                </a:solidFill>
              </a:rPr>
              <a:t>		</a:t>
            </a:r>
            <a:r>
              <a:rPr lang="ko-KR" altLang="en-US" sz="2400" b="1" dirty="0" err="1" smtClean="0">
                <a:solidFill>
                  <a:prstClr val="white"/>
                </a:solidFill>
              </a:rPr>
              <a:t>해빗팩토리</a:t>
            </a:r>
            <a:r>
              <a:rPr lang="ko-KR" altLang="en-US" sz="2400" b="1" dirty="0" smtClean="0">
                <a:solidFill>
                  <a:prstClr val="white"/>
                </a:solidFill>
              </a:rPr>
              <a:t> </a:t>
            </a:r>
            <a:r>
              <a:rPr lang="en-US" altLang="ko-KR" sz="2400" b="1" dirty="0" smtClean="0">
                <a:solidFill>
                  <a:prstClr val="white"/>
                </a:solidFill>
              </a:rPr>
              <a:t>– </a:t>
            </a:r>
            <a:r>
              <a:rPr lang="ko-KR" altLang="en-US" sz="2400" b="1" dirty="0" smtClean="0">
                <a:solidFill>
                  <a:prstClr val="white"/>
                </a:solidFill>
              </a:rPr>
              <a:t>결제 내역</a:t>
            </a:r>
            <a:endParaRPr lang="en-US" altLang="ko-KR" sz="2400" b="1" dirty="0" smtClean="0">
              <a:solidFill>
                <a:prstClr val="white"/>
              </a:solidFill>
            </a:endParaRPr>
          </a:p>
          <a:p>
            <a:pPr marL="455426" indent="-455426">
              <a:buFont typeface="Wingdings" panose="05000000000000000000" pitchFamily="2" charset="2"/>
              <a:buChar char="ü"/>
            </a:pPr>
            <a:endParaRPr lang="en-US" altLang="ko-KR" sz="2400" b="1" dirty="0" smtClean="0">
              <a:solidFill>
                <a:prstClr val="white"/>
              </a:solidFill>
            </a:endParaRPr>
          </a:p>
          <a:p>
            <a:pPr lvl="3"/>
            <a:r>
              <a:rPr lang="en-US" altLang="ko-KR" sz="2400" b="1" dirty="0">
                <a:solidFill>
                  <a:prstClr val="white"/>
                </a:solidFill>
              </a:rPr>
              <a:t>	</a:t>
            </a:r>
            <a:r>
              <a:rPr lang="en-US" altLang="ko-KR" sz="2400" b="1" dirty="0" smtClean="0">
                <a:solidFill>
                  <a:prstClr val="white"/>
                </a:solidFill>
              </a:rPr>
              <a:t>		</a:t>
            </a:r>
            <a:r>
              <a:rPr lang="ko-KR" altLang="en-US" sz="2400" b="1" dirty="0" smtClean="0">
                <a:solidFill>
                  <a:prstClr val="white"/>
                </a:solidFill>
              </a:rPr>
              <a:t>공공데이터포털 </a:t>
            </a:r>
            <a:r>
              <a:rPr lang="en-US" altLang="ko-KR" sz="2400" b="1" dirty="0" smtClean="0">
                <a:solidFill>
                  <a:prstClr val="white"/>
                </a:solidFill>
              </a:rPr>
              <a:t>– </a:t>
            </a:r>
            <a:r>
              <a:rPr lang="ko-KR" altLang="en-US" sz="2400" b="1" dirty="0" smtClean="0">
                <a:solidFill>
                  <a:prstClr val="white"/>
                </a:solidFill>
              </a:rPr>
              <a:t>상권 정보</a:t>
            </a:r>
            <a:endParaRPr lang="en-US" altLang="ko-KR" sz="2400" b="1" dirty="0" smtClean="0">
              <a:solidFill>
                <a:prstClr val="white"/>
              </a:solidFill>
            </a:endParaRPr>
          </a:p>
          <a:p>
            <a:pPr lvl="3"/>
            <a:endParaRPr lang="en-US" altLang="ko-KR" sz="2400" b="1" dirty="0" smtClean="0">
              <a:solidFill>
                <a:prstClr val="white"/>
              </a:solidFill>
            </a:endParaRPr>
          </a:p>
          <a:p>
            <a:pPr lvl="3"/>
            <a:r>
              <a:rPr lang="en-US" altLang="ko-KR" sz="2400" b="1" dirty="0">
                <a:solidFill>
                  <a:prstClr val="white"/>
                </a:solidFill>
              </a:rPr>
              <a:t>	</a:t>
            </a:r>
            <a:r>
              <a:rPr lang="en-US" altLang="ko-KR" sz="2400" b="1" dirty="0" smtClean="0">
                <a:solidFill>
                  <a:prstClr val="white"/>
                </a:solidFill>
              </a:rPr>
              <a:t>		</a:t>
            </a:r>
            <a:r>
              <a:rPr lang="ko-KR" altLang="en-US" sz="2400" b="1" dirty="0" smtClean="0">
                <a:solidFill>
                  <a:prstClr val="white"/>
                </a:solidFill>
              </a:rPr>
              <a:t>기상청 </a:t>
            </a:r>
            <a:r>
              <a:rPr lang="en-US" altLang="ko-KR" sz="2400" b="1" dirty="0" smtClean="0">
                <a:solidFill>
                  <a:prstClr val="white"/>
                </a:solidFill>
              </a:rPr>
              <a:t>– </a:t>
            </a:r>
            <a:r>
              <a:rPr lang="ko-KR" altLang="en-US" sz="2400" b="1" dirty="0" smtClean="0">
                <a:solidFill>
                  <a:prstClr val="white"/>
                </a:solidFill>
              </a:rPr>
              <a:t>날씨</a:t>
            </a:r>
            <a:endParaRPr lang="ko-KR" altLang="en-US" sz="2400" b="1" dirty="0">
              <a:solidFill>
                <a:prstClr val="white"/>
              </a:solidFill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537" y="2139702"/>
            <a:ext cx="2522237" cy="1120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000" b="94222" l="4000" r="92889">
                        <a14:foregroundMark x1="8000" y1="54667" x2="8000" y2="54667"/>
                        <a14:foregroundMark x1="4000" y1="56889" x2="4000" y2="56889"/>
                        <a14:foregroundMark x1="92889" y1="36889" x2="92889" y2="36889"/>
                        <a14:foregroundMark x1="65333" y1="8000" x2="65333" y2="8000"/>
                        <a14:foregroundMark x1="46667" y1="64889" x2="46667" y2="64889"/>
                        <a14:foregroundMark x1="62222" y1="76000" x2="62222" y2="76000"/>
                        <a14:foregroundMark x1="17778" y1="81333" x2="17778" y2="81333"/>
                        <a14:foregroundMark x1="32444" y1="84000" x2="32444" y2="84000"/>
                        <a14:foregroundMark x1="68889" y1="83111" x2="68889" y2="83111"/>
                        <a14:foregroundMark x1="77333" y1="76444" x2="77333" y2="76444"/>
                        <a14:foregroundMark x1="51556" y1="53333" x2="51556" y2="53333"/>
                        <a14:foregroundMark x1="41778" y1="56000" x2="41778" y2="56000"/>
                        <a14:foregroundMark x1="32444" y1="67556" x2="32444" y2="67556"/>
                        <a14:foregroundMark x1="22667" y1="71556" x2="22667" y2="71556"/>
                        <a14:foregroundMark x1="39556" y1="92000" x2="39556" y2="92000"/>
                        <a14:foregroundMark x1="69778" y1="89333" x2="69778" y2="89333"/>
                        <a14:foregroundMark x1="77333" y1="88000" x2="77333" y2="88000"/>
                        <a14:foregroundMark x1="20444" y1="88444" x2="20444" y2="88444"/>
                        <a14:foregroundMark x1="13333" y1="84444" x2="13333" y2="84444"/>
                        <a14:foregroundMark x1="13333" y1="76444" x2="13333" y2="76444"/>
                        <a14:foregroundMark x1="23111" y1="93333" x2="23111" y2="93333"/>
                        <a14:foregroundMark x1="70222" y1="94222" x2="70222" y2="94222"/>
                        <a14:foregroundMark x1="81778" y1="86222" x2="81778" y2="86222"/>
                        <a14:foregroundMark x1="80444" y1="73778" x2="80444" y2="73778"/>
                        <a14:foregroundMark x1="70222" y1="70222" x2="70222" y2="70222"/>
                        <a14:foregroundMark x1="54222" y1="59111" x2="54222" y2="59111"/>
                        <a14:foregroundMark x1="59111" y1="55556" x2="59111" y2="55556"/>
                        <a14:foregroundMark x1="60000" y1="67556" x2="60000" y2="67556"/>
                        <a14:foregroundMark x1="56889" y1="82667" x2="56889" y2="82667"/>
                        <a14:foregroundMark x1="59111" y1="90667" x2="59111" y2="90667"/>
                        <a14:foregroundMark x1="39556" y1="75111" x2="39556" y2="75111"/>
                        <a14:foregroundMark x1="57778" y1="72000" x2="57778" y2="72000"/>
                        <a14:foregroundMark x1="34667" y1="91556" x2="34667" y2="91556"/>
                        <a14:foregroundMark x1="44444" y1="84000" x2="44444" y2="84000"/>
                        <a14:foregroundMark x1="50667" y1="76444" x2="50667" y2="76444"/>
                        <a14:foregroundMark x1="53778" y1="89778" x2="53778" y2="89778"/>
                        <a14:foregroundMark x1="65333" y1="85333" x2="65333" y2="85333"/>
                        <a14:foregroundMark x1="72444" y1="76444" x2="72444" y2="76444"/>
                        <a14:foregroundMark x1="25333" y1="76000" x2="26222" y2="76000"/>
                        <a14:foregroundMark x1="36889" y1="60889" x2="36889" y2="60889"/>
                        <a14:foregroundMark x1="34667" y1="56000" x2="34667" y2="56000"/>
                        <a14:foregroundMark x1="41778" y1="50667" x2="41778" y2="50667"/>
                        <a14:foregroundMark x1="48889" y1="50667" x2="48889" y2="50667"/>
                        <a14:foregroundMark x1="58222" y1="68000" x2="58222" y2="68000"/>
                        <a14:foregroundMark x1="68000" y1="76444" x2="68000" y2="76444"/>
                        <a14:foregroundMark x1="68444" y1="68000" x2="68444" y2="68000"/>
                        <a14:foregroundMark x1="74667" y1="68444" x2="74667" y2="68444"/>
                        <a14:foregroundMark x1="81778" y1="78222" x2="81778" y2="78222"/>
                        <a14:foregroundMark x1="83556" y1="80444" x2="83556" y2="80444"/>
                        <a14:foregroundMark x1="77333" y1="86222" x2="77333" y2="86222"/>
                        <a14:foregroundMark x1="74667" y1="91111" x2="74667" y2="91111"/>
                        <a14:foregroundMark x1="13333" y1="87556" x2="13333" y2="87556"/>
                        <a14:foregroundMark x1="15556" y1="89778" x2="15556" y2="89778"/>
                        <a14:foregroundMark x1="17778" y1="91556" x2="17778" y2="91556"/>
                        <a14:foregroundMark x1="27111" y1="92444" x2="27111" y2="92444"/>
                        <a14:foregroundMark x1="30667" y1="92444" x2="30667" y2="92444"/>
                        <a14:foregroundMark x1="44444" y1="92444" x2="44444" y2="92444"/>
                        <a14:foregroundMark x1="50222" y1="92444" x2="50222" y2="92444"/>
                        <a14:foregroundMark x1="54222" y1="92444" x2="54222" y2="92444"/>
                        <a14:foregroundMark x1="50667" y1="89778" x2="50667" y2="89778"/>
                        <a14:foregroundMark x1="54222" y1="88000" x2="54222" y2="88000"/>
                        <a14:foregroundMark x1="60000" y1="88444" x2="60000" y2="88444"/>
                        <a14:foregroundMark x1="52889" y1="78222" x2="52889" y2="78222"/>
                        <a14:foregroundMark x1="54667" y1="61778" x2="54667" y2="61778"/>
                        <a14:foregroundMark x1="63111" y1="61778" x2="63111" y2="61778"/>
                        <a14:foregroundMark x1="64444" y1="64889" x2="64444" y2="64889"/>
                        <a14:foregroundMark x1="62667" y1="58667" x2="62667" y2="58667"/>
                        <a14:foregroundMark x1="59111" y1="53333" x2="59111" y2="53333"/>
                        <a14:foregroundMark x1="55111" y1="50667" x2="55111" y2="50667"/>
                        <a14:foregroundMark x1="48889" y1="50667" x2="48889" y2="50667"/>
                        <a14:foregroundMark x1="42667" y1="52000" x2="42667" y2="52000"/>
                        <a14:foregroundMark x1="38667" y1="54222" x2="38667" y2="54222"/>
                        <a14:foregroundMark x1="35556" y1="60000" x2="35556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971" y="3810296"/>
            <a:ext cx="506661" cy="506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3147577" y="2623576"/>
            <a:ext cx="63654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465851" y="2623576"/>
            <a:ext cx="0" cy="14400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465851" y="3333961"/>
            <a:ext cx="318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459114" y="4063626"/>
            <a:ext cx="318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258" b="92097" l="9884" r="91570">
                        <a14:foregroundMark x1="47965" y1="57258" x2="47965" y2="57258"/>
                        <a14:foregroundMark x1="55233" y1="66452" x2="55233" y2="66452"/>
                        <a14:foregroundMark x1="47965" y1="92258" x2="47965" y2="92258"/>
                        <a14:foregroundMark x1="55233" y1="60806" x2="55233" y2="60806"/>
                        <a14:foregroundMark x1="57267" y1="56774" x2="57267" y2="56774"/>
                        <a14:foregroundMark x1="91570" y1="28065" x2="91570" y2="28065"/>
                        <a14:foregroundMark x1="70058" y1="7258" x2="70058" y2="7258"/>
                        <a14:foregroundMark x1="47965" y1="66452" x2="47965" y2="66452"/>
                        <a14:foregroundMark x1="48547" y1="62742" x2="48547" y2="62742"/>
                        <a14:foregroundMark x1="47965" y1="59194" x2="47965" y2="59194"/>
                        <a14:foregroundMark x1="50581" y1="56613" x2="50581" y2="56613"/>
                        <a14:foregroundMark x1="56686" y1="58065" x2="56686" y2="58065"/>
                        <a14:foregroundMark x1="55814" y1="62419" x2="55814" y2="62419"/>
                        <a14:foregroundMark x1="49709" y1="68710" x2="49709" y2="68710"/>
                        <a14:foregroundMark x1="54651" y1="74677" x2="54651" y2="74677"/>
                        <a14:foregroundMark x1="55523" y1="84194" x2="55523" y2="84194"/>
                        <a14:foregroundMark x1="49128" y1="79355" x2="49128" y2="79355"/>
                        <a14:foregroundMark x1="57849" y1="79839" x2="57849" y2="79839"/>
                        <a14:foregroundMark x1="52035" y1="64677" x2="52035" y2="64677"/>
                        <a14:foregroundMark x1="47674" y1="75645" x2="47674" y2="75645"/>
                        <a14:backgroundMark x1="57558" y1="4032" x2="57558" y2="4032"/>
                        <a14:backgroundMark x1="55523" y1="4032" x2="55523" y2="4032"/>
                        <a14:backgroundMark x1="48547" y1="4194" x2="48547" y2="4194"/>
                        <a14:backgroundMark x1="50581" y1="4032" x2="50581" y2="4032"/>
                        <a14:backgroundMark x1="52035" y1="4032" x2="52035" y2="4032"/>
                        <a14:backgroundMark x1="53488" y1="4032" x2="53488" y2="40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65355">
            <a:off x="3844971" y="2970372"/>
            <a:ext cx="414164" cy="746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290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506" y="82828"/>
            <a:ext cx="8928992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91040" tIns="45520" rIns="91040" bIns="45520" rtlCol="0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</a:rPr>
              <a:t>3</a:t>
            </a:r>
            <a:r>
              <a:rPr lang="en-US" altLang="ko-KR" b="1" dirty="0" smtClean="0">
                <a:solidFill>
                  <a:srgbClr val="FFC000"/>
                </a:solidFill>
              </a:rPr>
              <a:t>. </a:t>
            </a:r>
            <a:r>
              <a:rPr lang="ko-KR" altLang="en-US" b="1" dirty="0" smtClean="0">
                <a:solidFill>
                  <a:srgbClr val="FFC000"/>
                </a:solidFill>
              </a:rPr>
              <a:t>이유</a:t>
            </a:r>
            <a:r>
              <a:rPr lang="en-US" altLang="ko-KR" b="1" dirty="0" smtClean="0">
                <a:solidFill>
                  <a:srgbClr val="FFC000"/>
                </a:solidFill>
              </a:rPr>
              <a:t>: </a:t>
            </a:r>
            <a:r>
              <a:rPr lang="ko-KR" altLang="en-US" b="1" dirty="0" err="1" smtClean="0">
                <a:solidFill>
                  <a:srgbClr val="FFC000"/>
                </a:solidFill>
              </a:rPr>
              <a:t>브랜드명</a:t>
            </a:r>
            <a:r>
              <a:rPr lang="ko-KR" altLang="en-US" b="1" dirty="0" smtClean="0">
                <a:solidFill>
                  <a:srgbClr val="FFC000"/>
                </a:solidFill>
              </a:rPr>
              <a:t> 최빈순</a:t>
            </a:r>
            <a:r>
              <a:rPr lang="en-US" altLang="ko-KR" b="1" dirty="0" smtClean="0">
                <a:solidFill>
                  <a:srgbClr val="FFC000"/>
                </a:solidFill>
              </a:rPr>
              <a:t> </a:t>
            </a:r>
            <a:endParaRPr lang="ko-KR" altLang="en-US" b="1" dirty="0" smtClean="0">
              <a:solidFill>
                <a:srgbClr val="FFC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322" y="470635"/>
            <a:ext cx="5839356" cy="1028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26092" y="1526358"/>
            <a:ext cx="8491820" cy="3602284"/>
            <a:chOff x="547407" y="1526789"/>
            <a:chExt cx="8491820" cy="3602284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730"/>
            <a:stretch/>
          </p:blipFill>
          <p:spPr bwMode="auto">
            <a:xfrm>
              <a:off x="547407" y="1526789"/>
              <a:ext cx="1632947" cy="3602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0354" y="1526789"/>
              <a:ext cx="1711548" cy="3602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1902" y="1526789"/>
              <a:ext cx="1712158" cy="3602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4060" y="1526789"/>
              <a:ext cx="1717727" cy="3602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1787" y="1526789"/>
              <a:ext cx="1717440" cy="3602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3902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506" y="82828"/>
            <a:ext cx="8928992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91040" tIns="45520" rIns="91040" bIns="45520" rtlCol="0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</a:rPr>
              <a:t>3</a:t>
            </a:r>
            <a:r>
              <a:rPr lang="en-US" altLang="ko-KR" b="1" dirty="0" smtClean="0">
                <a:solidFill>
                  <a:srgbClr val="FFC000"/>
                </a:solidFill>
              </a:rPr>
              <a:t>. </a:t>
            </a:r>
            <a:r>
              <a:rPr lang="ko-KR" altLang="en-US" b="1" dirty="0" smtClean="0">
                <a:solidFill>
                  <a:srgbClr val="FFC000"/>
                </a:solidFill>
              </a:rPr>
              <a:t>이유</a:t>
            </a:r>
            <a:r>
              <a:rPr lang="en-US" altLang="ko-KR" b="1" dirty="0" smtClean="0">
                <a:solidFill>
                  <a:srgbClr val="FFC000"/>
                </a:solidFill>
              </a:rPr>
              <a:t>: </a:t>
            </a:r>
            <a:r>
              <a:rPr lang="ko-KR" altLang="en-US" b="1" dirty="0" err="1" smtClean="0">
                <a:solidFill>
                  <a:srgbClr val="FFC000"/>
                </a:solidFill>
              </a:rPr>
              <a:t>브랜드별</a:t>
            </a:r>
            <a:r>
              <a:rPr lang="ko-KR" altLang="en-US" b="1" dirty="0" smtClean="0">
                <a:solidFill>
                  <a:srgbClr val="FFC000"/>
                </a:solidFill>
              </a:rPr>
              <a:t> 데이터 수</a:t>
            </a:r>
            <a:r>
              <a:rPr lang="en-US" altLang="ko-KR" b="1" dirty="0" smtClean="0">
                <a:solidFill>
                  <a:srgbClr val="FFC000"/>
                </a:solidFill>
              </a:rPr>
              <a:t>  </a:t>
            </a:r>
            <a:endParaRPr lang="ko-KR" altLang="en-US" b="1" dirty="0" smtClean="0">
              <a:solidFill>
                <a:srgbClr val="FFC000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302163"/>
              </p:ext>
            </p:extLst>
          </p:nvPr>
        </p:nvGraphicFramePr>
        <p:xfrm>
          <a:off x="725334" y="600422"/>
          <a:ext cx="2664294" cy="43586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92086"/>
                <a:gridCol w="1008112"/>
                <a:gridCol w="864096"/>
              </a:tblGrid>
              <a:tr h="198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/>
                        <a:t>카테고리</a:t>
                      </a:r>
                      <a:endParaRPr lang="ko-KR" alt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err="1" smtClean="0"/>
                        <a:t>브랜드명</a:t>
                      </a:r>
                      <a:endParaRPr lang="ko-KR" alt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/>
                        <a:t>데이터 수</a:t>
                      </a:r>
                      <a:endParaRPr lang="ko-KR" altLang="en-US" sz="700" b="1" dirty="0"/>
                    </a:p>
                  </a:txBody>
                  <a:tcPr/>
                </a:tc>
              </a:tr>
              <a:tr h="198120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/>
                        <a:t>카페</a:t>
                      </a:r>
                      <a:endParaRPr lang="ko-KR" altLang="en-US" sz="700" b="1" dirty="0"/>
                    </a:p>
                  </a:txBody>
                  <a:tcPr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err="1" smtClean="0"/>
                        <a:t>스타벅스</a:t>
                      </a:r>
                      <a:endParaRPr lang="ko-KR" alt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700" b="1" kern="1200" dirty="0" smtClean="0"/>
                        <a:t>34,205</a:t>
                      </a:r>
                      <a:endParaRPr lang="ko-KR" altLang="en-US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98120">
                <a:tc vMerge="1">
                  <a:txBody>
                    <a:bodyPr/>
                    <a:lstStyle/>
                    <a:p>
                      <a:pPr latinLnBrk="1"/>
                      <a:endParaRPr lang="ko-KR" alt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err="1" smtClean="0"/>
                        <a:t>이디야</a:t>
                      </a:r>
                      <a:endParaRPr lang="ko-KR" alt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700" b="1" kern="1200" dirty="0" smtClean="0"/>
                        <a:t>20,904</a:t>
                      </a:r>
                      <a:endParaRPr lang="ko-KR" altLang="en-US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98120">
                <a:tc rowSpan="9"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/>
                        <a:t>쇼핑</a:t>
                      </a:r>
                      <a:endParaRPr lang="ko-KR" alt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err="1" smtClean="0"/>
                        <a:t>쿠팡</a:t>
                      </a:r>
                      <a:endParaRPr lang="ko-KR" alt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700" b="1" kern="1200" dirty="0" smtClean="0"/>
                        <a:t>61,126</a:t>
                      </a:r>
                      <a:endParaRPr lang="ko-KR" altLang="en-US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98120">
                <a:tc vMerge="1">
                  <a:txBody>
                    <a:bodyPr/>
                    <a:lstStyle/>
                    <a:p>
                      <a:pPr latinLnBrk="1"/>
                      <a:endParaRPr lang="ko-KR" alt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/>
                        <a:t>G</a:t>
                      </a:r>
                      <a:r>
                        <a:rPr lang="ko-KR" altLang="en-US" sz="700" b="1" dirty="0" smtClean="0"/>
                        <a:t>마켓</a:t>
                      </a:r>
                      <a:endParaRPr lang="ko-KR" alt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700" b="1" kern="1200" dirty="0" smtClean="0"/>
                        <a:t>47,717</a:t>
                      </a:r>
                      <a:endParaRPr lang="ko-KR" altLang="en-US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98120">
                <a:tc vMerge="1">
                  <a:txBody>
                    <a:bodyPr/>
                    <a:lstStyle/>
                    <a:p>
                      <a:pPr latinLnBrk="1"/>
                      <a:endParaRPr lang="ko-KR" alt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err="1" smtClean="0"/>
                        <a:t>위메프</a:t>
                      </a:r>
                      <a:endParaRPr lang="ko-KR" alt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700" b="1" kern="1200" dirty="0" smtClean="0"/>
                        <a:t>43,530</a:t>
                      </a:r>
                      <a:endParaRPr lang="ko-KR" altLang="en-US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98120">
                <a:tc vMerge="1">
                  <a:txBody>
                    <a:bodyPr/>
                    <a:lstStyle/>
                    <a:p>
                      <a:pPr latinLnBrk="1"/>
                      <a:endParaRPr lang="ko-KR" alt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err="1" smtClean="0"/>
                        <a:t>옥션</a:t>
                      </a:r>
                      <a:endParaRPr lang="ko-KR" alt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700" b="1" kern="1200" dirty="0" smtClean="0"/>
                        <a:t>30,101</a:t>
                      </a:r>
                      <a:endParaRPr lang="ko-KR" altLang="en-US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98120">
                <a:tc vMerge="1">
                  <a:txBody>
                    <a:bodyPr/>
                    <a:lstStyle/>
                    <a:p>
                      <a:pPr latinLnBrk="1"/>
                      <a:endParaRPr lang="ko-KR" alt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/>
                        <a:t>11</a:t>
                      </a:r>
                      <a:r>
                        <a:rPr lang="ko-KR" altLang="en-US" sz="700" b="1" dirty="0" smtClean="0"/>
                        <a:t>번가</a:t>
                      </a:r>
                      <a:endParaRPr lang="ko-KR" alt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700" b="1" kern="1200" dirty="0" smtClean="0"/>
                        <a:t>57,057</a:t>
                      </a:r>
                      <a:endParaRPr lang="ko-KR" altLang="en-US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98120">
                <a:tc vMerge="1">
                  <a:txBody>
                    <a:bodyPr/>
                    <a:lstStyle/>
                    <a:p>
                      <a:pPr latinLnBrk="1"/>
                      <a:endParaRPr lang="ko-KR" alt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err="1" smtClean="0"/>
                        <a:t>티몬</a:t>
                      </a:r>
                      <a:endParaRPr lang="ko-KR" alt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700" b="1" kern="1200" dirty="0" smtClean="0"/>
                        <a:t>18,406</a:t>
                      </a:r>
                      <a:endParaRPr lang="ko-KR" altLang="en-US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98120">
                <a:tc vMerge="1">
                  <a:txBody>
                    <a:bodyPr/>
                    <a:lstStyle/>
                    <a:p>
                      <a:pPr latinLnBrk="1"/>
                      <a:endParaRPr lang="ko-KR" alt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err="1" smtClean="0"/>
                        <a:t>이베이</a:t>
                      </a:r>
                      <a:endParaRPr lang="ko-KR" alt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700" b="1" kern="1200" dirty="0" smtClean="0"/>
                        <a:t>9,710</a:t>
                      </a:r>
                      <a:endParaRPr lang="ko-KR" altLang="en-US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98120">
                <a:tc vMerge="1">
                  <a:txBody>
                    <a:bodyPr/>
                    <a:lstStyle/>
                    <a:p>
                      <a:pPr latinLnBrk="1"/>
                      <a:endParaRPr lang="ko-KR" alt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err="1" smtClean="0"/>
                        <a:t>롯데닷컴</a:t>
                      </a:r>
                      <a:r>
                        <a:rPr lang="en-US" altLang="ko-KR" sz="700" b="1" dirty="0" smtClean="0"/>
                        <a:t>(</a:t>
                      </a:r>
                      <a:r>
                        <a:rPr lang="ko-KR" altLang="en-US" sz="700" b="1" dirty="0" smtClean="0"/>
                        <a:t>홈쇼핑</a:t>
                      </a:r>
                      <a:r>
                        <a:rPr lang="en-US" altLang="ko-KR" sz="700" b="1" dirty="0" smtClean="0"/>
                        <a:t>)</a:t>
                      </a:r>
                      <a:endParaRPr lang="ko-KR" alt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700" b="1" kern="1200" dirty="0" smtClean="0"/>
                        <a:t>11,475</a:t>
                      </a:r>
                      <a:endParaRPr lang="ko-KR" altLang="en-US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98120">
                <a:tc vMerge="1">
                  <a:txBody>
                    <a:bodyPr/>
                    <a:lstStyle/>
                    <a:p>
                      <a:pPr latinLnBrk="1"/>
                      <a:endParaRPr lang="ko-KR" alt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/>
                        <a:t>신세계몰</a:t>
                      </a:r>
                      <a:endParaRPr lang="ko-KR" alt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700" b="1" kern="1200" dirty="0" smtClean="0"/>
                        <a:t>2</a:t>
                      </a:r>
                      <a:endParaRPr lang="ko-KR" altLang="en-US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98120"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/>
                        <a:t>항공</a:t>
                      </a:r>
                      <a:endParaRPr lang="ko-KR" alt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/>
                        <a:t>대한항공</a:t>
                      </a:r>
                      <a:endParaRPr lang="ko-KR" alt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700" b="1" kern="1200" dirty="0" smtClean="0"/>
                        <a:t>2,375</a:t>
                      </a:r>
                      <a:endParaRPr lang="ko-KR" altLang="en-US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98120">
                <a:tc vMerge="1">
                  <a:txBody>
                    <a:bodyPr/>
                    <a:lstStyle/>
                    <a:p>
                      <a:pPr latinLnBrk="1"/>
                      <a:endParaRPr lang="ko-KR" alt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/>
                        <a:t>아시아나</a:t>
                      </a:r>
                      <a:endParaRPr lang="ko-KR" alt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700" b="1" kern="1200" dirty="0" smtClean="0"/>
                        <a:t>2,155</a:t>
                      </a:r>
                      <a:endParaRPr lang="ko-KR" altLang="en-US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98120">
                <a:tc vMerge="1">
                  <a:txBody>
                    <a:bodyPr/>
                    <a:lstStyle/>
                    <a:p>
                      <a:pPr latinLnBrk="1"/>
                      <a:endParaRPr lang="ko-KR" alt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/>
                        <a:t>에어부산</a:t>
                      </a:r>
                      <a:endParaRPr lang="ko-KR" alt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700" b="1" kern="1200" dirty="0" smtClean="0"/>
                        <a:t>1,328</a:t>
                      </a:r>
                      <a:endParaRPr lang="ko-KR" altLang="en-US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98120">
                <a:tc vMerge="1">
                  <a:txBody>
                    <a:bodyPr/>
                    <a:lstStyle/>
                    <a:p>
                      <a:pPr latinLnBrk="1"/>
                      <a:endParaRPr lang="ko-KR" alt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err="1" smtClean="0"/>
                        <a:t>이스타항공</a:t>
                      </a:r>
                      <a:endParaRPr lang="ko-KR" alt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700" b="1" kern="1200" dirty="0" smtClean="0"/>
                        <a:t>947</a:t>
                      </a:r>
                      <a:endParaRPr lang="ko-KR" altLang="en-US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98120">
                <a:tc vMerge="1">
                  <a:txBody>
                    <a:bodyPr/>
                    <a:lstStyle/>
                    <a:p>
                      <a:pPr latinLnBrk="1"/>
                      <a:endParaRPr lang="ko-KR" alt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/>
                        <a:t>제주항공</a:t>
                      </a:r>
                      <a:endParaRPr lang="ko-KR" alt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700" b="1" kern="1200" dirty="0" smtClean="0"/>
                        <a:t>1,647</a:t>
                      </a:r>
                      <a:endParaRPr lang="ko-KR" altLang="en-US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98120">
                <a:tc vMerge="1">
                  <a:txBody>
                    <a:bodyPr/>
                    <a:lstStyle/>
                    <a:p>
                      <a:pPr latinLnBrk="1"/>
                      <a:endParaRPr lang="ko-KR" alt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err="1" smtClean="0"/>
                        <a:t>진에어</a:t>
                      </a:r>
                      <a:endParaRPr lang="ko-KR" alt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700" b="1" kern="1200" dirty="0" smtClean="0"/>
                        <a:t>1,164</a:t>
                      </a:r>
                      <a:endParaRPr lang="ko-KR" altLang="en-US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98120">
                <a:tc vMerge="1">
                  <a:txBody>
                    <a:bodyPr/>
                    <a:lstStyle/>
                    <a:p>
                      <a:pPr latinLnBrk="1"/>
                      <a:endParaRPr lang="ko-KR" alt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err="1" smtClean="0"/>
                        <a:t>티웨이항공</a:t>
                      </a:r>
                      <a:endParaRPr lang="ko-KR" alt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700" b="1" kern="1200" dirty="0" smtClean="0"/>
                        <a:t>785</a:t>
                      </a:r>
                      <a:endParaRPr lang="ko-KR" altLang="en-US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98120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/>
                        <a:t>영화관</a:t>
                      </a:r>
                      <a:endParaRPr lang="ko-KR" alt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/>
                        <a:t>CGV</a:t>
                      </a:r>
                      <a:endParaRPr lang="ko-KR" alt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700" b="1" kern="1200" dirty="0" smtClean="0"/>
                        <a:t>17,442</a:t>
                      </a:r>
                      <a:endParaRPr lang="ko-KR" altLang="en-US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98120">
                <a:tc vMerge="1">
                  <a:txBody>
                    <a:bodyPr/>
                    <a:lstStyle/>
                    <a:p>
                      <a:pPr latinLnBrk="1"/>
                      <a:endParaRPr lang="ko-KR" alt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err="1" smtClean="0"/>
                        <a:t>롯데시네마</a:t>
                      </a:r>
                      <a:endParaRPr lang="ko-KR" alt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700" b="1" kern="1200" dirty="0" smtClean="0"/>
                        <a:t>7,275</a:t>
                      </a:r>
                      <a:endParaRPr lang="ko-KR" altLang="en-US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98120">
                <a:tc vMerge="1">
                  <a:txBody>
                    <a:bodyPr/>
                    <a:lstStyle/>
                    <a:p>
                      <a:pPr latinLnBrk="1"/>
                      <a:endParaRPr lang="ko-KR" alt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err="1" smtClean="0"/>
                        <a:t>메가박스</a:t>
                      </a:r>
                      <a:endParaRPr lang="ko-KR" alt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700" b="1" kern="1200" dirty="0" smtClean="0"/>
                        <a:t>190</a:t>
                      </a:r>
                      <a:endParaRPr lang="ko-KR" altLang="en-US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3474835" y="619185"/>
            <a:ext cx="4918904" cy="1148604"/>
            <a:chOff x="2339752" y="627534"/>
            <a:chExt cx="6695382" cy="1563425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9752" y="627534"/>
              <a:ext cx="6690424" cy="1152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1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9752" y="1779662"/>
              <a:ext cx="6695382" cy="411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그룹 4"/>
          <p:cNvGrpSpPr/>
          <p:nvPr/>
        </p:nvGrpSpPr>
        <p:grpSpPr>
          <a:xfrm>
            <a:off x="3474835" y="1787087"/>
            <a:ext cx="4918904" cy="3171975"/>
            <a:chOff x="2341116" y="2201625"/>
            <a:chExt cx="4501113" cy="2902560"/>
          </a:xfrm>
        </p:grpSpPr>
        <p:pic>
          <p:nvPicPr>
            <p:cNvPr id="4102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1116" y="2201625"/>
              <a:ext cx="1498415" cy="2902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3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9531" y="2328056"/>
              <a:ext cx="1500205" cy="2776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4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9736" y="2328055"/>
              <a:ext cx="1502493" cy="2776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6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5569"/>
            <a:stretch/>
          </p:blipFill>
          <p:spPr bwMode="auto">
            <a:xfrm>
              <a:off x="3839531" y="2201625"/>
              <a:ext cx="1498415" cy="1286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6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5569"/>
            <a:stretch/>
          </p:blipFill>
          <p:spPr bwMode="auto">
            <a:xfrm>
              <a:off x="5343814" y="2201625"/>
              <a:ext cx="1498415" cy="1286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직사각형 17"/>
          <p:cNvSpPr/>
          <p:nvPr/>
        </p:nvSpPr>
        <p:spPr>
          <a:xfrm>
            <a:off x="3474835" y="1629624"/>
            <a:ext cx="305078" cy="1381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02" tIns="45551" rIns="91102" bIns="45551"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555776" y="812800"/>
            <a:ext cx="390624" cy="1689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02" tIns="45551" rIns="91102" bIns="45551"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83568" y="784929"/>
            <a:ext cx="2739082" cy="41588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02" tIns="45551" rIns="91102" bIns="45551"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5800" y="1213734"/>
            <a:ext cx="2736850" cy="173901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02" tIns="45551" rIns="91102" bIns="45551"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/>
          <p:cNvCxnSpPr>
            <a:stCxn id="18" idx="1"/>
          </p:cNvCxnSpPr>
          <p:nvPr/>
        </p:nvCxnSpPr>
        <p:spPr>
          <a:xfrm flipH="1" flipV="1">
            <a:off x="2946401" y="981724"/>
            <a:ext cx="528435" cy="7169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25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E97E632B-3AEF-4E2E-B8A9-DC60410C1656}"/>
              </a:ext>
            </a:extLst>
          </p:cNvPr>
          <p:cNvSpPr/>
          <p:nvPr/>
        </p:nvSpPr>
        <p:spPr>
          <a:xfrm>
            <a:off x="0" y="-1950"/>
            <a:ext cx="9144000" cy="5145449"/>
          </a:xfrm>
          <a:prstGeom prst="rect">
            <a:avLst/>
          </a:prstGeom>
          <a:solidFill>
            <a:schemeClr val="bg2">
              <a:lumMod val="1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02" tIns="45551" rIns="91102" bIns="45551" rtlCol="0" anchor="ctr"/>
          <a:lstStyle/>
          <a:p>
            <a:pPr algn="ctr" defTabSz="910598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51DBADAD-D0EF-4225-9A1F-51E9A176DB8E}"/>
              </a:ext>
            </a:extLst>
          </p:cNvPr>
          <p:cNvCxnSpPr>
            <a:cxnSpLocks/>
          </p:cNvCxnSpPr>
          <p:nvPr/>
        </p:nvCxnSpPr>
        <p:spPr>
          <a:xfrm>
            <a:off x="0" y="4227934"/>
            <a:ext cx="486003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91435B13-5FA6-4226-9E2D-A6327F9F5948}"/>
              </a:ext>
            </a:extLst>
          </p:cNvPr>
          <p:cNvCxnSpPr/>
          <p:nvPr/>
        </p:nvCxnSpPr>
        <p:spPr>
          <a:xfrm>
            <a:off x="8320455" y="4227934"/>
            <a:ext cx="823546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4206AB0-E534-4CAB-9EB8-457A79A0E511}"/>
              </a:ext>
            </a:extLst>
          </p:cNvPr>
          <p:cNvSpPr txBox="1"/>
          <p:nvPr/>
        </p:nvSpPr>
        <p:spPr>
          <a:xfrm>
            <a:off x="4860032" y="3997270"/>
            <a:ext cx="3460422" cy="461324"/>
          </a:xfrm>
          <a:prstGeom prst="rect">
            <a:avLst/>
          </a:prstGeom>
          <a:noFill/>
        </p:spPr>
        <p:txBody>
          <a:bodyPr wrap="square" lIns="91102" tIns="45551" rIns="91102" bIns="45551" rtlCol="0">
            <a:spAutoFit/>
          </a:bodyPr>
          <a:lstStyle/>
          <a:p>
            <a:pPr defTabSz="910598">
              <a:defRPr/>
            </a:pPr>
            <a:r>
              <a:rPr lang="en-US" altLang="ko-KR" sz="2400" b="1" dirty="0" smtClean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en-US" altLang="ko-KR" sz="2400" b="1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Data Preprocessing</a:t>
            </a:r>
            <a:endParaRPr lang="ko-KR" altLang="en-US" sz="14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8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9" y="769884"/>
            <a:ext cx="6063728" cy="1369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7506" y="82828"/>
            <a:ext cx="8928992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91040" tIns="45520" rIns="91040" bIns="45520" rtlCol="0">
            <a:spAutoFit/>
          </a:bodyPr>
          <a:lstStyle/>
          <a:p>
            <a:r>
              <a:rPr lang="en-US" altLang="ko-KR" b="1" dirty="0" smtClean="0">
                <a:solidFill>
                  <a:srgbClr val="FFC000"/>
                </a:solidFill>
              </a:rPr>
              <a:t>1. </a:t>
            </a:r>
            <a:r>
              <a:rPr lang="ko-KR" altLang="en-US" b="1" dirty="0" smtClean="0">
                <a:solidFill>
                  <a:srgbClr val="FFC000"/>
                </a:solidFill>
              </a:rPr>
              <a:t>월별 파일 수정 </a:t>
            </a:r>
            <a:r>
              <a:rPr lang="en-US" altLang="ko-KR" b="1" dirty="0" smtClean="0">
                <a:solidFill>
                  <a:srgbClr val="FFC000"/>
                </a:solidFill>
              </a:rPr>
              <a:t>&amp; </a:t>
            </a:r>
            <a:r>
              <a:rPr lang="ko-KR" altLang="en-US" b="1" dirty="0" smtClean="0">
                <a:solidFill>
                  <a:srgbClr val="FFC000"/>
                </a:solidFill>
              </a:rPr>
              <a:t>열 삭제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08249" y="3208457"/>
            <a:ext cx="6047993" cy="1343247"/>
            <a:chOff x="251520" y="3189087"/>
            <a:chExt cx="7751787" cy="172165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25"/>
            <a:stretch/>
          </p:blipFill>
          <p:spPr bwMode="auto">
            <a:xfrm>
              <a:off x="251520" y="3189087"/>
              <a:ext cx="7751787" cy="9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3939902"/>
              <a:ext cx="7751787" cy="9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extBox 1"/>
          <p:cNvSpPr txBox="1"/>
          <p:nvPr/>
        </p:nvSpPr>
        <p:spPr>
          <a:xfrm>
            <a:off x="107504" y="2623841"/>
            <a:ext cx="3610284" cy="615553"/>
          </a:xfrm>
          <a:prstGeom prst="rect">
            <a:avLst/>
          </a:prstGeom>
          <a:noFill/>
        </p:spPr>
        <p:txBody>
          <a:bodyPr wrap="none" lIns="91040" tIns="45520" rIns="91040" bIns="45520" rtlCol="0">
            <a:spAutoFit/>
          </a:bodyPr>
          <a:lstStyle/>
          <a:p>
            <a:pPr marL="170650" indent="-170650">
              <a:buFont typeface="Wingdings" panose="05000000000000000000" pitchFamily="2" charset="2"/>
              <a:buChar char="§"/>
            </a:pPr>
            <a:r>
              <a:rPr lang="ko-KR" altLang="en-US" sz="1200" b="1" dirty="0">
                <a:solidFill>
                  <a:schemeClr val="bg1"/>
                </a:solidFill>
              </a:rPr>
              <a:t>원본 데이터 수정</a:t>
            </a:r>
            <a:r>
              <a:rPr lang="en-US" altLang="ko-KR" sz="1200" b="1" dirty="0">
                <a:solidFill>
                  <a:schemeClr val="bg1"/>
                </a:solidFill>
              </a:rPr>
              <a:t> (</a:t>
            </a:r>
            <a:r>
              <a:rPr lang="ko-KR" altLang="en-US" sz="1200" b="1" dirty="0">
                <a:solidFill>
                  <a:schemeClr val="bg1"/>
                </a:solidFill>
              </a:rPr>
              <a:t>잘못된 </a:t>
            </a:r>
            <a:r>
              <a:rPr lang="ko-KR" altLang="en-US" sz="1200" b="1" dirty="0" err="1">
                <a:solidFill>
                  <a:schemeClr val="bg1"/>
                </a:solidFill>
              </a:rPr>
              <a:t>개행</a:t>
            </a:r>
            <a:r>
              <a:rPr lang="ko-KR" altLang="en-US" sz="1200" b="1" dirty="0">
                <a:solidFill>
                  <a:schemeClr val="bg1"/>
                </a:solidFill>
              </a:rPr>
              <a:t> 찾기</a:t>
            </a:r>
            <a:r>
              <a:rPr lang="en-US" altLang="ko-KR" sz="1200" b="1" dirty="0">
                <a:solidFill>
                  <a:schemeClr val="bg1"/>
                </a:solidFill>
              </a:rPr>
              <a:t>) </a:t>
            </a:r>
          </a:p>
          <a:p>
            <a:r>
              <a:rPr lang="en-US" altLang="ko-KR" sz="1200" b="1" dirty="0">
                <a:solidFill>
                  <a:schemeClr val="bg1"/>
                </a:solidFill>
              </a:rPr>
              <a:t>      </a:t>
            </a:r>
            <a:r>
              <a:rPr lang="en-US" altLang="ko-KR" sz="1000" b="1" dirty="0">
                <a:solidFill>
                  <a:schemeClr val="bg1"/>
                </a:solidFill>
              </a:rPr>
              <a:t>how? </a:t>
            </a:r>
            <a:r>
              <a:rPr lang="ko-KR" altLang="en-US" sz="1000" b="1" dirty="0">
                <a:solidFill>
                  <a:schemeClr val="bg1"/>
                </a:solidFill>
              </a:rPr>
              <a:t>한글 포함한 열 제거 후 데이터 저장 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r>
              <a:rPr lang="en-US" altLang="ko-KR" sz="1000" b="1" dirty="0">
                <a:solidFill>
                  <a:schemeClr val="bg1"/>
                </a:solidFill>
              </a:rPr>
              <a:t>                </a:t>
            </a:r>
            <a:r>
              <a:rPr lang="ko-KR" altLang="en-US" sz="1000" b="1" dirty="0">
                <a:solidFill>
                  <a:schemeClr val="bg1"/>
                </a:solidFill>
              </a:rPr>
              <a:t>특수문자 찾기 </a:t>
            </a:r>
            <a:r>
              <a:rPr lang="en-US" altLang="ko-KR" sz="1000" b="1" dirty="0">
                <a:solidFill>
                  <a:schemeClr val="bg1"/>
                </a:solidFill>
              </a:rPr>
              <a:t>-&gt; 201806(1</a:t>
            </a:r>
            <a:r>
              <a:rPr lang="ko-KR" altLang="en-US" sz="1000" b="1" dirty="0">
                <a:solidFill>
                  <a:schemeClr val="bg1"/>
                </a:solidFill>
              </a:rPr>
              <a:t>줄</a:t>
            </a:r>
            <a:r>
              <a:rPr lang="en-US" altLang="ko-KR" sz="1000" b="1" dirty="0">
                <a:solidFill>
                  <a:schemeClr val="bg1"/>
                </a:solidFill>
              </a:rPr>
              <a:t>) + 201808(2</a:t>
            </a:r>
            <a:r>
              <a:rPr lang="ko-KR" altLang="en-US" sz="1000" b="1" dirty="0">
                <a:solidFill>
                  <a:schemeClr val="bg1"/>
                </a:solidFill>
              </a:rPr>
              <a:t>줄</a:t>
            </a:r>
            <a:r>
              <a:rPr lang="en-US" altLang="ko-KR" sz="10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00191" y="769884"/>
            <a:ext cx="686406" cy="230832"/>
          </a:xfrm>
          <a:prstGeom prst="rect">
            <a:avLst/>
          </a:prstGeom>
          <a:noFill/>
        </p:spPr>
        <p:txBody>
          <a:bodyPr wrap="none" lIns="91040" tIns="45520" rIns="91040" bIns="45520" rtlCol="0">
            <a:spAutoFit/>
          </a:bodyPr>
          <a:lstStyle/>
          <a:p>
            <a:r>
              <a:rPr lang="ko-KR" altLang="en-US" sz="900" b="1" dirty="0">
                <a:solidFill>
                  <a:schemeClr val="bg1"/>
                </a:solidFill>
              </a:rPr>
              <a:t>파일 읽기</a:t>
            </a:r>
            <a:endParaRPr lang="en-US" altLang="ko-KR" sz="9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00191" y="1099897"/>
            <a:ext cx="570990" cy="230832"/>
          </a:xfrm>
          <a:prstGeom prst="rect">
            <a:avLst/>
          </a:prstGeom>
          <a:noFill/>
        </p:spPr>
        <p:txBody>
          <a:bodyPr wrap="none" lIns="91040" tIns="45520" rIns="91040" bIns="45520" rtlCol="0">
            <a:spAutoFit/>
          </a:bodyPr>
          <a:lstStyle/>
          <a:p>
            <a:r>
              <a:rPr lang="ko-KR" altLang="en-US" sz="900" b="1" dirty="0">
                <a:solidFill>
                  <a:schemeClr val="bg1"/>
                </a:solidFill>
              </a:rPr>
              <a:t>열 제거</a:t>
            </a:r>
            <a:endParaRPr lang="en-US" altLang="ko-KR" sz="9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188" y="490838"/>
            <a:ext cx="1390124" cy="276999"/>
          </a:xfrm>
          <a:prstGeom prst="rect">
            <a:avLst/>
          </a:prstGeom>
          <a:noFill/>
        </p:spPr>
        <p:txBody>
          <a:bodyPr wrap="none" lIns="91040" tIns="45520" rIns="91040" bIns="45520" rtlCol="0">
            <a:spAutoFit/>
          </a:bodyPr>
          <a:lstStyle/>
          <a:p>
            <a:pPr marL="170650" indent="-170650">
              <a:buFont typeface="Wingdings" panose="05000000000000000000" pitchFamily="2" charset="2"/>
              <a:buChar char="§"/>
            </a:pPr>
            <a:r>
              <a:rPr lang="ko-KR" altLang="en-US" sz="1200" b="1" dirty="0">
                <a:solidFill>
                  <a:schemeClr val="bg1"/>
                </a:solidFill>
              </a:rPr>
              <a:t>파일 처리 과정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00392" y="1413642"/>
            <a:ext cx="570182" cy="230429"/>
          </a:xfrm>
          <a:prstGeom prst="rect">
            <a:avLst/>
          </a:prstGeom>
          <a:noFill/>
        </p:spPr>
        <p:txBody>
          <a:bodyPr wrap="none" lIns="91040" tIns="45520" rIns="91040" bIns="45520" rtlCol="0">
            <a:spAutoFit/>
          </a:bodyPr>
          <a:lstStyle/>
          <a:p>
            <a:r>
              <a:rPr lang="ko-KR" altLang="en-US" sz="900" b="1" dirty="0">
                <a:solidFill>
                  <a:schemeClr val="bg1"/>
                </a:solidFill>
              </a:rPr>
              <a:t>열 </a:t>
            </a:r>
            <a:r>
              <a:rPr lang="ko-KR" altLang="en-US" sz="900" b="1" dirty="0" smtClean="0">
                <a:solidFill>
                  <a:schemeClr val="bg1"/>
                </a:solidFill>
              </a:rPr>
              <a:t>추가</a:t>
            </a:r>
            <a:endParaRPr lang="en-US" altLang="ko-KR" sz="900" b="1" dirty="0">
              <a:solidFill>
                <a:schemeClr val="bg1"/>
              </a:solidFill>
            </a:endParaRPr>
          </a:p>
        </p:txBody>
      </p:sp>
      <p:cxnSp>
        <p:nvCxnSpPr>
          <p:cNvPr id="14" name="직선 연결선 13"/>
          <p:cNvCxnSpPr>
            <a:endCxn id="11" idx="1"/>
          </p:cNvCxnSpPr>
          <p:nvPr/>
        </p:nvCxnSpPr>
        <p:spPr>
          <a:xfrm>
            <a:off x="4716016" y="885300"/>
            <a:ext cx="1584175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endCxn id="17" idx="1"/>
          </p:cNvCxnSpPr>
          <p:nvPr/>
        </p:nvCxnSpPr>
        <p:spPr>
          <a:xfrm>
            <a:off x="5379889" y="1099897"/>
            <a:ext cx="920302" cy="115416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4755555" y="1531708"/>
            <a:ext cx="1584175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222331"/>
              </p:ext>
            </p:extLst>
          </p:nvPr>
        </p:nvGraphicFramePr>
        <p:xfrm>
          <a:off x="4891077" y="2283718"/>
          <a:ext cx="4191039" cy="276834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97013"/>
                <a:gridCol w="1397013"/>
                <a:gridCol w="1397013"/>
              </a:tblGrid>
              <a:tr h="204126"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/>
                        <a:t>제거한 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용도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/>
                        <a:t>이유</a:t>
                      </a:r>
                    </a:p>
                  </a:txBody>
                  <a:tcPr/>
                </a:tc>
              </a:tr>
              <a:tr h="2041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/>
                        <a:t>COMPANY_NAME 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09900" rtl="0" eaLnBrk="1" latinLnBrk="1" hangingPunct="1"/>
                      <a:r>
                        <a:rPr lang="ko-KR" altLang="en-US" sz="7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회사 이름</a:t>
                      </a:r>
                      <a:endParaRPr lang="ko-KR" altLang="en-US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/>
                        <a:t>COMPANY_CODE</a:t>
                      </a:r>
                      <a:r>
                        <a:rPr lang="ko-KR" altLang="en-US" sz="700" b="1" dirty="0" smtClean="0"/>
                        <a:t>로 대체</a:t>
                      </a:r>
                      <a:endParaRPr lang="ko-KR" altLang="en-US" sz="700" b="1" dirty="0" smtClean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</a:tr>
              <a:tr h="2041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/>
                        <a:t>CARD_NAME 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09900" rtl="0" eaLnBrk="1" latinLnBrk="1" hangingPunct="1"/>
                      <a:r>
                        <a:rPr lang="ko-KR" altLang="en-US" sz="7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카드 명 </a:t>
                      </a:r>
                      <a:r>
                        <a:rPr lang="en-US" altLang="ko-KR" sz="7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 </a:t>
                      </a:r>
                      <a:r>
                        <a:rPr lang="ko-KR" altLang="en-US" sz="7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카드번호</a:t>
                      </a:r>
                      <a:endParaRPr lang="ko-KR" altLang="en-US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</a:tr>
              <a:tr h="2041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/>
                        <a:t>CARD_USER_NAME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09900" rtl="0" eaLnBrk="1" latinLnBrk="1" hangingPunct="1"/>
                      <a:r>
                        <a:rPr lang="ko-KR" altLang="en-US" sz="7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카드 사용자 명</a:t>
                      </a:r>
                      <a:endParaRPr lang="ko-KR" altLang="en-US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/>
                        <a:t>USER_ID</a:t>
                      </a:r>
                      <a:r>
                        <a:rPr lang="ko-KR" altLang="en-US" sz="700" b="1" dirty="0" smtClean="0"/>
                        <a:t>로 대체</a:t>
                      </a:r>
                      <a:endParaRPr lang="ko-KR" altLang="en-US" sz="700" b="1" dirty="0" smtClean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2041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/>
                        <a:t>FIXED_SMS_ID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09900" rtl="0" eaLnBrk="1" latinLnBrk="1" hangingPunct="1"/>
                      <a:r>
                        <a:rPr lang="ko-KR" altLang="en-US" sz="700" b="1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고정값</a:t>
                      </a:r>
                      <a:endParaRPr lang="ko-KR" altLang="en-US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/>
                        <a:t>SMS_ID</a:t>
                      </a:r>
                      <a:r>
                        <a:rPr lang="ko-KR" altLang="en-US" sz="700" b="1" baseline="0" dirty="0" smtClean="0"/>
                        <a:t>로 대체</a:t>
                      </a:r>
                      <a:endParaRPr lang="ko-KR" altLang="en-US" sz="700" b="1" dirty="0" smtClean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2041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/>
                        <a:t>DIARY_COMPLETE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09900" rtl="0" eaLnBrk="1" latinLnBrk="1" hangingPunct="1"/>
                      <a:r>
                        <a:rPr lang="ko-KR" altLang="en-US" sz="7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소비 다이어리 작성 유무</a:t>
                      </a:r>
                      <a:endParaRPr lang="ko-KR" altLang="en-US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/>
                        <a:t>불필요</a:t>
                      </a:r>
                      <a:endParaRPr lang="ko-KR" altLang="en-US" sz="700" b="1" dirty="0" smtClean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2041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/>
                        <a:t>IS_USABLE_DATA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09900" rtl="0" eaLnBrk="1" latinLnBrk="1" hangingPunct="1"/>
                      <a:r>
                        <a:rPr lang="ko-KR" altLang="en-US" sz="7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유용 데이터 유무</a:t>
                      </a:r>
                      <a:endParaRPr lang="ko-KR" altLang="en-US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/>
                        <a:t>불필요</a:t>
                      </a:r>
                      <a:r>
                        <a:rPr lang="en-US" altLang="ko-KR" sz="700" b="1" dirty="0" smtClean="0"/>
                        <a:t>.</a:t>
                      </a:r>
                      <a:r>
                        <a:rPr lang="en-US" altLang="ko-KR" sz="700" b="1" baseline="0" dirty="0" smtClean="0"/>
                        <a:t> </a:t>
                      </a:r>
                      <a:r>
                        <a:rPr lang="ko-KR" altLang="en-US" sz="700" b="1" baseline="0" dirty="0" err="1" smtClean="0"/>
                        <a:t>필터링</a:t>
                      </a:r>
                      <a:r>
                        <a:rPr lang="ko-KR" altLang="en-US" sz="700" b="1" baseline="0" dirty="0" smtClean="0"/>
                        <a:t> 기준</a:t>
                      </a:r>
                      <a:endParaRPr lang="ko-KR" altLang="en-US" sz="700" dirty="0"/>
                    </a:p>
                  </a:txBody>
                  <a:tcPr/>
                </a:tc>
              </a:tr>
              <a:tr h="2041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/>
                        <a:t>IS_FROM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09900" rtl="0" eaLnBrk="1" latinLnBrk="1" hangingPunct="1"/>
                      <a:r>
                        <a:rPr lang="ko-KR" altLang="en-US" sz="7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유입 경로</a:t>
                      </a:r>
                      <a:endParaRPr lang="ko-KR" altLang="en-US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/>
                        <a:t>불필요</a:t>
                      </a:r>
                      <a:endParaRPr lang="ko-KR" altLang="en-US" sz="700" b="1" dirty="0" smtClean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2041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/>
                        <a:t>DATA_SOURCE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09900" rtl="0" eaLnBrk="1" latinLnBrk="1" hangingPunct="1"/>
                      <a:r>
                        <a:rPr lang="ko-KR" altLang="en-US" sz="7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데이터 소스</a:t>
                      </a:r>
                      <a:endParaRPr lang="ko-KR" altLang="en-US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/>
                        <a:t>중요하지 않음</a:t>
                      </a:r>
                      <a:endParaRPr lang="ko-KR" altLang="en-US" sz="700" b="1" dirty="0" smtClean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2041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/>
                        <a:t>DATA_CHANNEL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09900" rtl="0" eaLnBrk="1" latinLnBrk="1" hangingPunct="1"/>
                      <a:r>
                        <a:rPr lang="ko-KR" altLang="en-US" sz="7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데이터 채널</a:t>
                      </a:r>
                      <a:endParaRPr lang="ko-KR" altLang="en-US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</a:tr>
              <a:tr h="309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/>
                        <a:t>REGISTRATION_DATE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09900" rtl="0" eaLnBrk="1" latinLnBrk="1" hangingPunct="1"/>
                      <a:r>
                        <a:rPr lang="en-US" altLang="ko-KR" sz="7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7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상 등록 날짜 </a:t>
                      </a:r>
                      <a:r>
                        <a:rPr lang="en-US" altLang="ko-KR" sz="7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연월일</a:t>
                      </a:r>
                      <a:r>
                        <a:rPr lang="en-US" altLang="ko-KR" sz="7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/>
                        <a:t>SMS_REGISTRATION_DATE</a:t>
                      </a:r>
                      <a:r>
                        <a:rPr lang="ko-KR" altLang="en-US" sz="700" b="1" dirty="0" smtClean="0"/>
                        <a:t>와 중복</a:t>
                      </a:r>
                      <a:endParaRPr lang="ko-KR" altLang="en-US" sz="700" dirty="0"/>
                    </a:p>
                  </a:txBody>
                  <a:tcPr/>
                </a:tc>
              </a:tr>
              <a:tr h="4176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/>
                        <a:t>REGISTRATION_TIMESTAMP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09900" rtl="0" eaLnBrk="1" latinLnBrk="1" hangingPunct="1"/>
                      <a:r>
                        <a:rPr lang="en-US" altLang="ko-KR" sz="7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7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상 등록 날짜 </a:t>
                      </a:r>
                      <a:r>
                        <a:rPr lang="en-US" altLang="ko-KR" sz="7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날짜</a:t>
                      </a:r>
                      <a:r>
                        <a:rPr lang="en-US" altLang="ko-KR" sz="7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7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시간</a:t>
                      </a:r>
                      <a:r>
                        <a:rPr lang="en-US" altLang="ko-KR" sz="7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/>
                        <a:t>SMS_REGISTRATION_TIMESTAMP</a:t>
                      </a:r>
                      <a:r>
                        <a:rPr lang="ko-KR" altLang="en-US" sz="700" b="1" dirty="0" smtClean="0"/>
                        <a:t>와 중복</a:t>
                      </a:r>
                      <a:r>
                        <a:rPr lang="en-US" altLang="ko-KR" sz="700" b="1" dirty="0" smtClean="0"/>
                        <a:t>. </a:t>
                      </a:r>
                      <a:r>
                        <a:rPr lang="ko-KR" altLang="en-US" sz="700" b="1" dirty="0" smtClean="0"/>
                        <a:t>오차 크지 않음</a:t>
                      </a:r>
                      <a:endParaRPr lang="ko-KR" altLang="en-US" sz="700" b="1" dirty="0" smtClean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68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506" y="82828"/>
            <a:ext cx="8928992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91040" tIns="45520" rIns="91040" bIns="45520" rtlCol="0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</a:rPr>
              <a:t>2</a:t>
            </a:r>
            <a:r>
              <a:rPr lang="en-US" altLang="ko-KR" b="1" dirty="0" smtClean="0">
                <a:solidFill>
                  <a:srgbClr val="FFC000"/>
                </a:solidFill>
              </a:rPr>
              <a:t>. </a:t>
            </a:r>
            <a:r>
              <a:rPr lang="ko-KR" altLang="en-US" b="1" dirty="0" smtClean="0">
                <a:solidFill>
                  <a:srgbClr val="FFC000"/>
                </a:solidFill>
              </a:rPr>
              <a:t>월별 전체 데이터 합치기 </a:t>
            </a:r>
            <a:r>
              <a:rPr lang="en-US" altLang="ko-KR" b="1" dirty="0">
                <a:solidFill>
                  <a:srgbClr val="FFC000"/>
                </a:solidFill>
              </a:rPr>
              <a:t>(2017.11 ~ </a:t>
            </a:r>
            <a:r>
              <a:rPr lang="en-US" altLang="ko-KR" b="1" dirty="0" smtClean="0">
                <a:solidFill>
                  <a:srgbClr val="FFC000"/>
                </a:solidFill>
              </a:rPr>
              <a:t>2018.11)  </a:t>
            </a:r>
            <a:endParaRPr lang="ko-KR" altLang="en-US" b="1" dirty="0" smtClean="0">
              <a:solidFill>
                <a:srgbClr val="FFC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19" y="1781697"/>
            <a:ext cx="8197162" cy="3324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33" b="90667" l="10000" r="90000">
                        <a14:foregroundMark x1="28800" y1="75467" x2="28800" y2="75467"/>
                        <a14:foregroundMark x1="25200" y1="90933" x2="25200" y2="90933"/>
                        <a14:foregroundMark x1="15400" y1="8533" x2="15400" y2="8533"/>
                        <a14:foregroundMark x1="77400" y1="29067" x2="77400" y2="29067"/>
                        <a14:foregroundMark x1="18400" y1="27467" x2="18400" y2="27467"/>
                        <a14:foregroundMark x1="27800" y1="48267" x2="27800" y2="48267"/>
                        <a14:foregroundMark x1="52000" y1="30400" x2="52000" y2="30400"/>
                        <a14:foregroundMark x1="77000" y1="41867" x2="77000" y2="41867"/>
                        <a14:foregroundMark x1="78200" y1="34400" x2="78200" y2="34400"/>
                        <a14:foregroundMark x1="86600" y1="61867" x2="86600" y2="61867"/>
                        <a14:foregroundMark x1="88000" y1="66400" x2="88000" y2="66400"/>
                        <a14:foregroundMark x1="78200" y1="46667" x2="78200" y2="46667"/>
                        <a14:foregroundMark x1="80400" y1="40267" x2="80400" y2="40267"/>
                        <a14:foregroundMark x1="82400" y1="53867" x2="82400" y2="53867"/>
                        <a14:foregroundMark x1="84800" y1="59200" x2="84800" y2="59200"/>
                        <a14:foregroundMark x1="77000" y1="37333" x2="77000" y2="37333"/>
                        <a14:foregroundMark x1="79200" y1="38400" x2="79200" y2="38400"/>
                        <a14:foregroundMark x1="80200" y1="46933" x2="80200" y2="46933"/>
                        <a14:foregroundMark x1="80800" y1="51467" x2="80800" y2="51467"/>
                        <a14:foregroundMark x1="79000" y1="31467" x2="79000" y2="31467"/>
                        <a14:foregroundMark x1="80400" y1="37333" x2="80400" y2="37333"/>
                        <a14:foregroundMark x1="79800" y1="34667" x2="79800" y2="34667"/>
                        <a14:foregroundMark x1="78800" y1="29333" x2="78800" y2="29333"/>
                        <a14:foregroundMark x1="78200" y1="27200" x2="78200" y2="27200"/>
                        <a14:foregroundMark x1="79600" y1="34133" x2="79600" y2="34133"/>
                        <a14:foregroundMark x1="81400" y1="48800" x2="81400" y2="48800"/>
                        <a14:foregroundMark x1="81600" y1="42933" x2="81600" y2="42933"/>
                        <a14:foregroundMark x1="82600" y1="50667" x2="82600" y2="50667"/>
                        <a14:foregroundMark x1="83600" y1="56533" x2="83600" y2="56533"/>
                        <a14:foregroundMark x1="83800" y1="54400" x2="83800" y2="54400"/>
                        <a14:foregroundMark x1="83600" y1="51467" x2="83600" y2="51467"/>
                        <a14:foregroundMark x1="82800" y1="48267" x2="82800" y2="48267"/>
                        <a14:foregroundMark x1="82800" y1="46133" x2="82800" y2="46133"/>
                        <a14:foregroundMark x1="82000" y1="42933" x2="82000" y2="42933"/>
                        <a14:foregroundMark x1="81000" y1="40267" x2="81000" y2="40267"/>
                        <a14:foregroundMark x1="81200" y1="39733" x2="81200" y2="39733"/>
                        <a14:foregroundMark x1="84800" y1="57333" x2="84800" y2="57333"/>
                        <a14:foregroundMark x1="86200" y1="60267" x2="86200" y2="60267"/>
                        <a14:foregroundMark x1="87800" y1="62667" x2="87800" y2="62667"/>
                        <a14:foregroundMark x1="88800" y1="62667" x2="88800" y2="6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555526"/>
            <a:ext cx="1080120" cy="810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533" b="90667" l="10000" r="90000">
                        <a14:foregroundMark x1="28800" y1="75467" x2="28800" y2="75467"/>
                        <a14:foregroundMark x1="25200" y1="90933" x2="25200" y2="90933"/>
                        <a14:foregroundMark x1="15400" y1="8533" x2="15400" y2="8533"/>
                        <a14:foregroundMark x1="77400" y1="29067" x2="77400" y2="29067"/>
                        <a14:foregroundMark x1="18400" y1="27467" x2="18400" y2="27467"/>
                        <a14:foregroundMark x1="27800" y1="48267" x2="27800" y2="48267"/>
                        <a14:foregroundMark x1="52000" y1="30400" x2="52000" y2="30400"/>
                        <a14:foregroundMark x1="77000" y1="41867" x2="77000" y2="41867"/>
                        <a14:foregroundMark x1="78200" y1="34400" x2="78200" y2="34400"/>
                        <a14:foregroundMark x1="86600" y1="61867" x2="86600" y2="61867"/>
                        <a14:foregroundMark x1="88000" y1="66400" x2="88000" y2="66400"/>
                        <a14:foregroundMark x1="78200" y1="46667" x2="78200" y2="46667"/>
                        <a14:foregroundMark x1="80400" y1="40267" x2="80400" y2="40267"/>
                        <a14:foregroundMark x1="82400" y1="53867" x2="82400" y2="53867"/>
                        <a14:foregroundMark x1="84800" y1="59200" x2="84800" y2="59200"/>
                        <a14:foregroundMark x1="77000" y1="37333" x2="77000" y2="37333"/>
                        <a14:foregroundMark x1="79200" y1="38400" x2="79200" y2="38400"/>
                        <a14:foregroundMark x1="80200" y1="46933" x2="80200" y2="46933"/>
                        <a14:foregroundMark x1="80800" y1="51467" x2="80800" y2="51467"/>
                        <a14:foregroundMark x1="79000" y1="31467" x2="79000" y2="31467"/>
                        <a14:foregroundMark x1="80400" y1="37333" x2="80400" y2="37333"/>
                        <a14:foregroundMark x1="79800" y1="34667" x2="79800" y2="34667"/>
                        <a14:foregroundMark x1="78800" y1="29333" x2="78800" y2="29333"/>
                        <a14:foregroundMark x1="78200" y1="27200" x2="78200" y2="27200"/>
                        <a14:foregroundMark x1="79600" y1="34133" x2="79600" y2="34133"/>
                        <a14:foregroundMark x1="81400" y1="48800" x2="81400" y2="48800"/>
                        <a14:foregroundMark x1="81600" y1="42933" x2="81600" y2="42933"/>
                        <a14:foregroundMark x1="82600" y1="50667" x2="82600" y2="50667"/>
                        <a14:foregroundMark x1="83600" y1="56533" x2="83600" y2="56533"/>
                        <a14:foregroundMark x1="83800" y1="54400" x2="83800" y2="54400"/>
                        <a14:foregroundMark x1="83600" y1="51467" x2="83600" y2="51467"/>
                        <a14:foregroundMark x1="82800" y1="48267" x2="82800" y2="48267"/>
                        <a14:foregroundMark x1="82800" y1="46133" x2="82800" y2="46133"/>
                        <a14:foregroundMark x1="82000" y1="42933" x2="82000" y2="42933"/>
                        <a14:foregroundMark x1="81000" y1="40267" x2="81000" y2="40267"/>
                        <a14:foregroundMark x1="81200" y1="39733" x2="81200" y2="39733"/>
                        <a14:foregroundMark x1="84800" y1="57333" x2="84800" y2="57333"/>
                        <a14:foregroundMark x1="86200" y1="60267" x2="86200" y2="60267"/>
                        <a14:foregroundMark x1="87800" y1="62667" x2="87800" y2="62667"/>
                        <a14:foregroundMark x1="88800" y1="62667" x2="88800" y2="6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940" y="563597"/>
            <a:ext cx="1080120" cy="810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533" b="90667" l="10000" r="90000">
                        <a14:foregroundMark x1="28800" y1="75467" x2="28800" y2="75467"/>
                        <a14:foregroundMark x1="25200" y1="90933" x2="25200" y2="90933"/>
                        <a14:foregroundMark x1="15400" y1="8533" x2="15400" y2="8533"/>
                        <a14:foregroundMark x1="77400" y1="29067" x2="77400" y2="29067"/>
                        <a14:foregroundMark x1="18400" y1="27467" x2="18400" y2="27467"/>
                        <a14:foregroundMark x1="27800" y1="48267" x2="27800" y2="48267"/>
                        <a14:foregroundMark x1="52000" y1="30400" x2="52000" y2="30400"/>
                        <a14:foregroundMark x1="77000" y1="41867" x2="77000" y2="41867"/>
                        <a14:foregroundMark x1="78200" y1="34400" x2="78200" y2="34400"/>
                        <a14:foregroundMark x1="86600" y1="61867" x2="86600" y2="61867"/>
                        <a14:foregroundMark x1="88000" y1="66400" x2="88000" y2="66400"/>
                        <a14:foregroundMark x1="78200" y1="46667" x2="78200" y2="46667"/>
                        <a14:foregroundMark x1="80400" y1="40267" x2="80400" y2="40267"/>
                        <a14:foregroundMark x1="82400" y1="53867" x2="82400" y2="53867"/>
                        <a14:foregroundMark x1="84800" y1="59200" x2="84800" y2="59200"/>
                        <a14:foregroundMark x1="77000" y1="37333" x2="77000" y2="37333"/>
                        <a14:foregroundMark x1="79200" y1="38400" x2="79200" y2="38400"/>
                        <a14:foregroundMark x1="80200" y1="46933" x2="80200" y2="46933"/>
                        <a14:foregroundMark x1="80800" y1="51467" x2="80800" y2="51467"/>
                        <a14:foregroundMark x1="79000" y1="31467" x2="79000" y2="31467"/>
                        <a14:foregroundMark x1="80400" y1="37333" x2="80400" y2="37333"/>
                        <a14:foregroundMark x1="79800" y1="34667" x2="79800" y2="34667"/>
                        <a14:foregroundMark x1="78800" y1="29333" x2="78800" y2="29333"/>
                        <a14:foregroundMark x1="78200" y1="27200" x2="78200" y2="27200"/>
                        <a14:foregroundMark x1="79600" y1="34133" x2="79600" y2="34133"/>
                        <a14:foregroundMark x1="81400" y1="48800" x2="81400" y2="48800"/>
                        <a14:foregroundMark x1="81600" y1="42933" x2="81600" y2="42933"/>
                        <a14:foregroundMark x1="82600" y1="50667" x2="82600" y2="50667"/>
                        <a14:foregroundMark x1="83600" y1="56533" x2="83600" y2="56533"/>
                        <a14:foregroundMark x1="83800" y1="54400" x2="83800" y2="54400"/>
                        <a14:foregroundMark x1="83600" y1="51467" x2="83600" y2="51467"/>
                        <a14:foregroundMark x1="82800" y1="48267" x2="82800" y2="48267"/>
                        <a14:foregroundMark x1="82800" y1="46133" x2="82800" y2="46133"/>
                        <a14:foregroundMark x1="82000" y1="42933" x2="82000" y2="42933"/>
                        <a14:foregroundMark x1="81000" y1="40267" x2="81000" y2="40267"/>
                        <a14:foregroundMark x1="81200" y1="39733" x2="81200" y2="39733"/>
                        <a14:foregroundMark x1="84800" y1="57333" x2="84800" y2="57333"/>
                        <a14:foregroundMark x1="86200" y1="60267" x2="86200" y2="60267"/>
                        <a14:foregroundMark x1="87800" y1="62667" x2="87800" y2="62667"/>
                        <a14:foregroundMark x1="88800" y1="62667" x2="88800" y2="6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555526"/>
            <a:ext cx="1080120" cy="810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587681" y="1287562"/>
            <a:ext cx="712054" cy="313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bg1"/>
                </a:solidFill>
              </a:rPr>
              <a:t>2017.11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00249" y="1287560"/>
            <a:ext cx="712054" cy="313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bg1"/>
                </a:solidFill>
              </a:rPr>
              <a:t>2018.11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24357" y="1287561"/>
            <a:ext cx="712054" cy="313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bg1"/>
                </a:solidFill>
              </a:rPr>
              <a:t>2018.05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15815" y="267494"/>
            <a:ext cx="636713" cy="896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 smtClean="0">
                <a:solidFill>
                  <a:schemeClr val="bg1"/>
                </a:solidFill>
              </a:rPr>
              <a:t>…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80112" y="267494"/>
            <a:ext cx="636713" cy="896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 smtClean="0">
                <a:solidFill>
                  <a:schemeClr val="bg1"/>
                </a:solidFill>
              </a:rPr>
              <a:t>…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77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506" y="82828"/>
            <a:ext cx="8928992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91040" tIns="45520" rIns="91040" bIns="45520" rtlCol="0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</a:rPr>
              <a:t>3</a:t>
            </a:r>
            <a:r>
              <a:rPr lang="en-US" altLang="ko-KR" b="1" dirty="0" smtClean="0">
                <a:solidFill>
                  <a:srgbClr val="FFC000"/>
                </a:solidFill>
              </a:rPr>
              <a:t>. Merge (</a:t>
            </a:r>
            <a:r>
              <a:rPr lang="ko-KR" altLang="en-US" b="1" dirty="0" smtClean="0">
                <a:solidFill>
                  <a:srgbClr val="FFC000"/>
                </a:solidFill>
              </a:rPr>
              <a:t>전체 데이터 </a:t>
            </a:r>
            <a:r>
              <a:rPr lang="en-US" altLang="ko-KR" b="1" dirty="0" smtClean="0">
                <a:solidFill>
                  <a:srgbClr val="FFC000"/>
                </a:solidFill>
              </a:rPr>
              <a:t>+ </a:t>
            </a:r>
            <a:r>
              <a:rPr lang="ko-KR" altLang="en-US" b="1" dirty="0" smtClean="0">
                <a:solidFill>
                  <a:srgbClr val="FFC000"/>
                </a:solidFill>
              </a:rPr>
              <a:t>날씨</a:t>
            </a:r>
            <a:r>
              <a:rPr lang="en-US" altLang="ko-KR" b="1" dirty="0" smtClean="0">
                <a:solidFill>
                  <a:srgbClr val="FFC000"/>
                </a:solidFill>
              </a:rPr>
              <a:t>) </a:t>
            </a:r>
            <a:endParaRPr lang="ko-KR" altLang="en-US" b="1" dirty="0" smtClean="0">
              <a:solidFill>
                <a:srgbClr val="FFC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6" y="555525"/>
            <a:ext cx="6336702" cy="4527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27585" y="915566"/>
            <a:ext cx="1080120" cy="190388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904148" y="3179492"/>
            <a:ext cx="468052" cy="190388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83768" y="2861975"/>
            <a:ext cx="432048" cy="15629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40" tIns="45520" rIns="91040" bIns="45520"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579869" y="1410966"/>
            <a:ext cx="2456629" cy="3672410"/>
            <a:chOff x="2930005" y="699541"/>
            <a:chExt cx="2697474" cy="4032449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0005" y="699541"/>
              <a:ext cx="2697474" cy="40324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직사각형 8"/>
            <p:cNvSpPr/>
            <p:nvPr/>
          </p:nvSpPr>
          <p:spPr>
            <a:xfrm>
              <a:off x="2949511" y="1707654"/>
              <a:ext cx="2664296" cy="53231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</p:grp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33" b="90667" l="10000" r="90000">
                        <a14:foregroundMark x1="28800" y1="75467" x2="28800" y2="75467"/>
                        <a14:foregroundMark x1="25200" y1="90933" x2="25200" y2="90933"/>
                        <a14:foregroundMark x1="15400" y1="8533" x2="15400" y2="8533"/>
                        <a14:foregroundMark x1="77400" y1="29067" x2="77400" y2="29067"/>
                        <a14:foregroundMark x1="18400" y1="27467" x2="18400" y2="27467"/>
                        <a14:foregroundMark x1="27800" y1="48267" x2="27800" y2="48267"/>
                        <a14:foregroundMark x1="52000" y1="30400" x2="52000" y2="30400"/>
                        <a14:foregroundMark x1="77000" y1="41867" x2="77000" y2="41867"/>
                        <a14:foregroundMark x1="78200" y1="34400" x2="78200" y2="34400"/>
                        <a14:foregroundMark x1="86600" y1="61867" x2="86600" y2="61867"/>
                        <a14:foregroundMark x1="88000" y1="66400" x2="88000" y2="66400"/>
                        <a14:foregroundMark x1="78200" y1="46667" x2="78200" y2="46667"/>
                        <a14:foregroundMark x1="80400" y1="40267" x2="80400" y2="40267"/>
                        <a14:foregroundMark x1="82400" y1="53867" x2="82400" y2="53867"/>
                        <a14:foregroundMark x1="84800" y1="59200" x2="84800" y2="59200"/>
                        <a14:foregroundMark x1="77000" y1="37333" x2="77000" y2="37333"/>
                        <a14:foregroundMark x1="79200" y1="38400" x2="79200" y2="38400"/>
                        <a14:foregroundMark x1="80200" y1="46933" x2="80200" y2="46933"/>
                        <a14:foregroundMark x1="80800" y1="51467" x2="80800" y2="51467"/>
                        <a14:foregroundMark x1="79000" y1="31467" x2="79000" y2="31467"/>
                        <a14:foregroundMark x1="80400" y1="37333" x2="80400" y2="37333"/>
                        <a14:foregroundMark x1="79800" y1="34667" x2="79800" y2="34667"/>
                        <a14:foregroundMark x1="78800" y1="29333" x2="78800" y2="29333"/>
                        <a14:foregroundMark x1="78200" y1="27200" x2="78200" y2="27200"/>
                        <a14:foregroundMark x1="79600" y1="34133" x2="79600" y2="34133"/>
                        <a14:foregroundMark x1="81400" y1="48800" x2="81400" y2="48800"/>
                        <a14:foregroundMark x1="81600" y1="42933" x2="81600" y2="42933"/>
                        <a14:foregroundMark x1="82600" y1="50667" x2="82600" y2="50667"/>
                        <a14:foregroundMark x1="83600" y1="56533" x2="83600" y2="56533"/>
                        <a14:foregroundMark x1="83800" y1="54400" x2="83800" y2="54400"/>
                        <a14:foregroundMark x1="83600" y1="51467" x2="83600" y2="51467"/>
                        <a14:foregroundMark x1="82800" y1="48267" x2="82800" y2="48267"/>
                        <a14:foregroundMark x1="82800" y1="46133" x2="82800" y2="46133"/>
                        <a14:foregroundMark x1="82000" y1="42933" x2="82000" y2="42933"/>
                        <a14:foregroundMark x1="81000" y1="40267" x2="81000" y2="40267"/>
                        <a14:foregroundMark x1="81200" y1="39733" x2="81200" y2="39733"/>
                        <a14:foregroundMark x1="84800" y1="57333" x2="84800" y2="57333"/>
                        <a14:foregroundMark x1="86200" y1="60267" x2="86200" y2="60267"/>
                        <a14:foregroundMark x1="87800" y1="62667" x2="87800" y2="62667"/>
                        <a14:foregroundMark x1="88800" y1="62667" x2="88800" y2="6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565199"/>
            <a:ext cx="959987" cy="719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00" b="94222" l="4000" r="92889">
                        <a14:foregroundMark x1="8000" y1="54667" x2="8000" y2="54667"/>
                        <a14:foregroundMark x1="4000" y1="56889" x2="4000" y2="56889"/>
                        <a14:foregroundMark x1="92889" y1="36889" x2="92889" y2="36889"/>
                        <a14:foregroundMark x1="65333" y1="8000" x2="65333" y2="8000"/>
                        <a14:foregroundMark x1="46667" y1="64889" x2="46667" y2="64889"/>
                        <a14:foregroundMark x1="62222" y1="76000" x2="62222" y2="76000"/>
                        <a14:foregroundMark x1="17778" y1="81333" x2="17778" y2="81333"/>
                        <a14:foregroundMark x1="32444" y1="84000" x2="32444" y2="84000"/>
                        <a14:foregroundMark x1="68889" y1="83111" x2="68889" y2="83111"/>
                        <a14:foregroundMark x1="77333" y1="76444" x2="77333" y2="76444"/>
                        <a14:foregroundMark x1="51556" y1="53333" x2="51556" y2="53333"/>
                        <a14:foregroundMark x1="41778" y1="56000" x2="41778" y2="56000"/>
                        <a14:foregroundMark x1="32444" y1="67556" x2="32444" y2="67556"/>
                        <a14:foregroundMark x1="22667" y1="71556" x2="22667" y2="71556"/>
                        <a14:foregroundMark x1="39556" y1="92000" x2="39556" y2="92000"/>
                        <a14:foregroundMark x1="69778" y1="89333" x2="69778" y2="89333"/>
                        <a14:foregroundMark x1="77333" y1="88000" x2="77333" y2="88000"/>
                        <a14:foregroundMark x1="20444" y1="88444" x2="20444" y2="88444"/>
                        <a14:foregroundMark x1="13333" y1="84444" x2="13333" y2="84444"/>
                        <a14:foregroundMark x1="13333" y1="76444" x2="13333" y2="76444"/>
                        <a14:foregroundMark x1="23111" y1="93333" x2="23111" y2="93333"/>
                        <a14:foregroundMark x1="70222" y1="94222" x2="70222" y2="94222"/>
                        <a14:foregroundMark x1="81778" y1="86222" x2="81778" y2="86222"/>
                        <a14:foregroundMark x1="80444" y1="73778" x2="80444" y2="73778"/>
                        <a14:foregroundMark x1="70222" y1="70222" x2="70222" y2="70222"/>
                        <a14:foregroundMark x1="54222" y1="59111" x2="54222" y2="59111"/>
                        <a14:foregroundMark x1="59111" y1="55556" x2="59111" y2="55556"/>
                        <a14:foregroundMark x1="60000" y1="67556" x2="60000" y2="67556"/>
                        <a14:foregroundMark x1="56889" y1="82667" x2="56889" y2="82667"/>
                        <a14:foregroundMark x1="59111" y1="90667" x2="59111" y2="90667"/>
                        <a14:foregroundMark x1="39556" y1="75111" x2="39556" y2="75111"/>
                        <a14:foregroundMark x1="57778" y1="72000" x2="57778" y2="72000"/>
                        <a14:foregroundMark x1="34667" y1="91556" x2="34667" y2="91556"/>
                        <a14:foregroundMark x1="44444" y1="84000" x2="44444" y2="84000"/>
                        <a14:foregroundMark x1="50667" y1="76444" x2="50667" y2="76444"/>
                        <a14:foregroundMark x1="53778" y1="89778" x2="53778" y2="89778"/>
                        <a14:foregroundMark x1="65333" y1="85333" x2="65333" y2="85333"/>
                        <a14:foregroundMark x1="72444" y1="76444" x2="72444" y2="76444"/>
                        <a14:foregroundMark x1="25333" y1="76000" x2="26222" y2="76000"/>
                        <a14:foregroundMark x1="36889" y1="60889" x2="36889" y2="60889"/>
                        <a14:foregroundMark x1="34667" y1="56000" x2="34667" y2="56000"/>
                        <a14:foregroundMark x1="41778" y1="50667" x2="41778" y2="50667"/>
                        <a14:foregroundMark x1="48889" y1="50667" x2="48889" y2="50667"/>
                        <a14:foregroundMark x1="58222" y1="68000" x2="58222" y2="68000"/>
                        <a14:foregroundMark x1="68000" y1="76444" x2="68000" y2="76444"/>
                        <a14:foregroundMark x1="68444" y1="68000" x2="68444" y2="68000"/>
                        <a14:foregroundMark x1="74667" y1="68444" x2="74667" y2="68444"/>
                        <a14:foregroundMark x1="81778" y1="78222" x2="81778" y2="78222"/>
                        <a14:foregroundMark x1="83556" y1="80444" x2="83556" y2="80444"/>
                        <a14:foregroundMark x1="77333" y1="86222" x2="77333" y2="86222"/>
                        <a14:foregroundMark x1="74667" y1="91111" x2="74667" y2="91111"/>
                        <a14:foregroundMark x1="13333" y1="87556" x2="13333" y2="87556"/>
                        <a14:foregroundMark x1="15556" y1="89778" x2="15556" y2="89778"/>
                        <a14:foregroundMark x1="17778" y1="91556" x2="17778" y2="91556"/>
                        <a14:foregroundMark x1="27111" y1="92444" x2="27111" y2="92444"/>
                        <a14:foregroundMark x1="30667" y1="92444" x2="30667" y2="92444"/>
                        <a14:foregroundMark x1="44444" y1="92444" x2="44444" y2="92444"/>
                        <a14:foregroundMark x1="50222" y1="92444" x2="50222" y2="92444"/>
                        <a14:foregroundMark x1="54222" y1="92444" x2="54222" y2="92444"/>
                        <a14:foregroundMark x1="50667" y1="89778" x2="50667" y2="89778"/>
                        <a14:foregroundMark x1="54222" y1="88000" x2="54222" y2="88000"/>
                        <a14:foregroundMark x1="60000" y1="88444" x2="60000" y2="88444"/>
                        <a14:foregroundMark x1="52889" y1="78222" x2="52889" y2="78222"/>
                        <a14:foregroundMark x1="54667" y1="61778" x2="54667" y2="61778"/>
                        <a14:foregroundMark x1="63111" y1="61778" x2="63111" y2="61778"/>
                        <a14:foregroundMark x1="64444" y1="64889" x2="64444" y2="64889"/>
                        <a14:foregroundMark x1="62667" y1="58667" x2="62667" y2="58667"/>
                        <a14:foregroundMark x1="59111" y1="53333" x2="59111" y2="53333"/>
                        <a14:foregroundMark x1="55111" y1="50667" x2="55111" y2="50667"/>
                        <a14:foregroundMark x1="48889" y1="50667" x2="48889" y2="50667"/>
                        <a14:foregroundMark x1="42667" y1="52000" x2="42667" y2="52000"/>
                        <a14:foregroundMark x1="38667" y1="54222" x2="38667" y2="54222"/>
                        <a14:foregroundMark x1="35556" y1="60000" x2="35556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555525"/>
            <a:ext cx="658330" cy="658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덧셈 기호 1"/>
          <p:cNvSpPr/>
          <p:nvPr/>
        </p:nvSpPr>
        <p:spPr>
          <a:xfrm>
            <a:off x="7658778" y="703895"/>
            <a:ext cx="337588" cy="361590"/>
          </a:xfrm>
          <a:prstGeom prst="mathPlus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55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506" y="82828"/>
            <a:ext cx="8928992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91040" tIns="45520" rIns="91040" bIns="45520" rtlCol="0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</a:rPr>
              <a:t>4</a:t>
            </a:r>
            <a:r>
              <a:rPr lang="en-US" altLang="ko-KR" b="1" dirty="0" smtClean="0">
                <a:solidFill>
                  <a:srgbClr val="FFC000"/>
                </a:solidFill>
              </a:rPr>
              <a:t>. Merge (</a:t>
            </a:r>
            <a:r>
              <a:rPr lang="ko-KR" altLang="en-US" b="1" dirty="0" smtClean="0">
                <a:solidFill>
                  <a:srgbClr val="FFC000"/>
                </a:solidFill>
              </a:rPr>
              <a:t>전체 데이터 </a:t>
            </a:r>
            <a:r>
              <a:rPr lang="en-US" altLang="ko-KR" b="1" dirty="0" smtClean="0">
                <a:solidFill>
                  <a:srgbClr val="FFC000"/>
                </a:solidFill>
              </a:rPr>
              <a:t>+ Member Info) </a:t>
            </a:r>
            <a:endParaRPr lang="ko-KR" altLang="en-US" b="1" dirty="0" smtClean="0">
              <a:solidFill>
                <a:srgbClr val="FFC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6" y="555526"/>
            <a:ext cx="6954724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899592" y="843558"/>
            <a:ext cx="1008112" cy="151216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540250" y="3075806"/>
            <a:ext cx="535808" cy="187220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6579869" y="1410966"/>
            <a:ext cx="2456629" cy="3672410"/>
            <a:chOff x="2930005" y="699541"/>
            <a:chExt cx="2697474" cy="4032449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0005" y="699541"/>
              <a:ext cx="2697474" cy="40324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직사각형 15"/>
            <p:cNvSpPr/>
            <p:nvPr/>
          </p:nvSpPr>
          <p:spPr>
            <a:xfrm>
              <a:off x="2949511" y="1707654"/>
              <a:ext cx="2664296" cy="53231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08304" y="774750"/>
            <a:ext cx="1487908" cy="313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</a:rPr>
              <a:t>연령대 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column </a:t>
            </a:r>
            <a:r>
              <a:rPr lang="ko-KR" altLang="en-US" sz="1100" b="1" dirty="0" smtClean="0">
                <a:solidFill>
                  <a:schemeClr val="bg1"/>
                </a:solidFill>
              </a:rPr>
              <a:t>추가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77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506" y="82828"/>
            <a:ext cx="8928992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91040" tIns="45520" rIns="91040" bIns="45520" rtlCol="0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</a:rPr>
              <a:t>5</a:t>
            </a:r>
            <a:r>
              <a:rPr lang="en-US" altLang="ko-KR" b="1" dirty="0" smtClean="0">
                <a:solidFill>
                  <a:srgbClr val="FFC000"/>
                </a:solidFill>
              </a:rPr>
              <a:t>. Drop Columns (by</a:t>
            </a:r>
            <a:r>
              <a:rPr lang="ko-KR" altLang="en-US" b="1" dirty="0" smtClean="0">
                <a:solidFill>
                  <a:srgbClr val="FFC000"/>
                </a:solidFill>
              </a:rPr>
              <a:t> </a:t>
            </a:r>
            <a:r>
              <a:rPr lang="en-US" altLang="ko-KR" b="1" dirty="0" smtClean="0">
                <a:solidFill>
                  <a:srgbClr val="FFC000"/>
                </a:solidFill>
              </a:rPr>
              <a:t>missing value rate) </a:t>
            </a:r>
            <a:endParaRPr lang="ko-KR" altLang="en-US" b="1" dirty="0" smtClean="0">
              <a:solidFill>
                <a:srgbClr val="FFC000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468513" y="699542"/>
            <a:ext cx="5614746" cy="4105154"/>
            <a:chOff x="2555778" y="498445"/>
            <a:chExt cx="6480720" cy="473830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8" y="498445"/>
              <a:ext cx="6480720" cy="46078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직사각형 7"/>
            <p:cNvSpPr/>
            <p:nvPr/>
          </p:nvSpPr>
          <p:spPr>
            <a:xfrm rot="18890307">
              <a:off x="3387264" y="4396885"/>
              <a:ext cx="686721" cy="96229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 rot="18890307">
              <a:off x="3877346" y="4453498"/>
              <a:ext cx="760657" cy="94349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 rot="18890307">
              <a:off x="3954811" y="4453984"/>
              <a:ext cx="848643" cy="98327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rot="18890307">
              <a:off x="4679504" y="4283524"/>
              <a:ext cx="324670" cy="99071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 rot="18890307">
              <a:off x="5079065" y="4291333"/>
              <a:ext cx="358957" cy="92912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 rot="18890307">
              <a:off x="6396653" y="4556004"/>
              <a:ext cx="1141324" cy="110186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 rot="18890307">
              <a:off x="7218385" y="4334056"/>
              <a:ext cx="509788" cy="96883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 rot="18890307">
              <a:off x="4234069" y="4406774"/>
              <a:ext cx="672777" cy="100220"/>
            </a:xfrm>
            <a:prstGeom prst="rect">
              <a:avLst/>
            </a:prstGeom>
            <a:noFill/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 rot="18890307">
              <a:off x="6197743" y="4587776"/>
              <a:ext cx="1207363" cy="90576"/>
            </a:xfrm>
            <a:prstGeom prst="rect">
              <a:avLst/>
            </a:prstGeom>
            <a:noFill/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 rot="18890307">
              <a:off x="3709764" y="4337319"/>
              <a:ext cx="479948" cy="83121"/>
            </a:xfrm>
            <a:prstGeom prst="rect">
              <a:avLst/>
            </a:prstGeom>
            <a:noFill/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 rot="18890307">
              <a:off x="4594358" y="4554328"/>
              <a:ext cx="1086525" cy="94383"/>
            </a:xfrm>
            <a:prstGeom prst="rect">
              <a:avLst/>
            </a:prstGeom>
            <a:noFill/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 rot="18890307">
              <a:off x="5831473" y="4452061"/>
              <a:ext cx="803718" cy="89474"/>
            </a:xfrm>
            <a:prstGeom prst="rect">
              <a:avLst/>
            </a:prstGeom>
            <a:noFill/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 rot="18890307">
              <a:off x="5983873" y="4444826"/>
              <a:ext cx="803718" cy="89474"/>
            </a:xfrm>
            <a:prstGeom prst="rect">
              <a:avLst/>
            </a:prstGeom>
            <a:noFill/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 rot="18890307">
              <a:off x="6256867" y="4451174"/>
              <a:ext cx="803718" cy="89474"/>
            </a:xfrm>
            <a:prstGeom prst="rect">
              <a:avLst/>
            </a:prstGeom>
            <a:noFill/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132599"/>
              </p:ext>
            </p:extLst>
          </p:nvPr>
        </p:nvGraphicFramePr>
        <p:xfrm>
          <a:off x="32420" y="785823"/>
          <a:ext cx="3408039" cy="3840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36013"/>
                <a:gridCol w="1136013"/>
                <a:gridCol w="1136013"/>
              </a:tblGrid>
              <a:tr h="1354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/>
                        <a:t>제거한 열</a:t>
                      </a:r>
                      <a:endParaRPr lang="ko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/>
                        <a:t>용도</a:t>
                      </a:r>
                      <a:endParaRPr lang="ko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/>
                        <a:t>이유</a:t>
                      </a:r>
                      <a:endParaRPr lang="ko-KR" altLang="en-US" sz="600" dirty="0"/>
                    </a:p>
                  </a:txBody>
                  <a:tcPr/>
                </a:tc>
              </a:tr>
              <a:tr h="135467">
                <a:tc>
                  <a:txBody>
                    <a:bodyPr/>
                    <a:lstStyle/>
                    <a:p>
                      <a:pPr marL="0" algn="l" defTabSz="909900" rtl="0" eaLnBrk="1" latinLnBrk="1" hangingPunct="1"/>
                      <a:r>
                        <a:rPr lang="en-US" altLang="ko-KR" sz="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USER_SIM_NUMBER</a:t>
                      </a:r>
                      <a:endParaRPr lang="ko-KR" altLang="en-US" sz="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09900" rtl="0" eaLnBrk="1" latinLnBrk="1" hangingPunct="1"/>
                      <a:r>
                        <a:rPr lang="ko-KR" altLang="en-US" sz="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고객 전화번호</a:t>
                      </a:r>
                      <a:endParaRPr lang="ko-KR" altLang="en-US" sz="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pPr marL="0" marR="0" indent="0" algn="l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dirty="0" smtClean="0">
                          <a:solidFill>
                            <a:schemeClr val="tx1"/>
                          </a:solidFill>
                        </a:rPr>
                        <a:t>95%</a:t>
                      </a:r>
                      <a:r>
                        <a:rPr lang="en-US" altLang="ko-KR" sz="6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600" b="1" baseline="0" dirty="0" smtClean="0">
                          <a:solidFill>
                            <a:schemeClr val="tx1"/>
                          </a:solidFill>
                        </a:rPr>
                        <a:t>이상이 </a:t>
                      </a:r>
                      <a:r>
                        <a:rPr lang="ko-KR" altLang="en-US" sz="600" b="1" baseline="0" dirty="0" err="1" smtClean="0">
                          <a:solidFill>
                            <a:schemeClr val="tx1"/>
                          </a:solidFill>
                        </a:rPr>
                        <a:t>결측치</a:t>
                      </a:r>
                      <a:endParaRPr lang="ko-KR" altLang="en-US" sz="6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algn="l" defTabSz="909900" rtl="0" eaLnBrk="1" latinLnBrk="1" hangingPunct="1"/>
                      <a:endParaRPr lang="ko-KR" altLang="en-US" sz="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35467">
                <a:tc>
                  <a:txBody>
                    <a:bodyPr/>
                    <a:lstStyle/>
                    <a:p>
                      <a:pPr marL="0" algn="l" defTabSz="909900" rtl="0" eaLnBrk="1" latinLnBrk="1" hangingPunct="1"/>
                      <a:r>
                        <a:rPr lang="en-US" altLang="ko-KR" sz="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CATEGORY_CODE_USER</a:t>
                      </a:r>
                      <a:endParaRPr lang="ko-KR" altLang="en-US" sz="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09900" rtl="0" eaLnBrk="1" latinLnBrk="1" hangingPunct="1"/>
                      <a:r>
                        <a:rPr lang="ko-KR" altLang="en-US" sz="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사용자 지정 카테고리 카드</a:t>
                      </a:r>
                      <a:endParaRPr lang="ko-KR" altLang="en-US" sz="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algn="l" defTabSz="909900" rtl="0" eaLnBrk="1" latinLnBrk="1" hangingPunct="1"/>
                      <a:endParaRPr lang="ko-KR" altLang="en-US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35467">
                <a:tc>
                  <a:txBody>
                    <a:bodyPr/>
                    <a:lstStyle/>
                    <a:p>
                      <a:pPr marL="0" algn="l" defTabSz="909900" rtl="0" eaLnBrk="1" latinLnBrk="1" hangingPunct="1"/>
                      <a:r>
                        <a:rPr lang="en-US" altLang="ko-KR" sz="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CATEGORY_GROUP_CODE</a:t>
                      </a:r>
                      <a:endParaRPr lang="ko-KR" altLang="en-US" sz="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09900" rtl="0" eaLnBrk="1" latinLnBrk="1" hangingPunct="1"/>
                      <a:r>
                        <a:rPr lang="ko-KR" altLang="en-US" sz="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 그룹 코드</a:t>
                      </a:r>
                      <a:endParaRPr lang="ko-KR" altLang="en-US" sz="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algn="l" defTabSz="909900" rtl="0" eaLnBrk="1" latinLnBrk="1" hangingPunct="1"/>
                      <a:endParaRPr lang="ko-KR" altLang="en-US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35467">
                <a:tc>
                  <a:txBody>
                    <a:bodyPr/>
                    <a:lstStyle/>
                    <a:p>
                      <a:pPr marL="0" algn="l" defTabSz="909900" rtl="0" eaLnBrk="1" latinLnBrk="1" hangingPunct="1"/>
                      <a:r>
                        <a:rPr lang="en-US" altLang="ko-KR" sz="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RATING</a:t>
                      </a:r>
                      <a:endParaRPr lang="ko-KR" altLang="en-US" sz="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09900" rtl="0" eaLnBrk="1" latinLnBrk="1" hangingPunct="1"/>
                      <a:r>
                        <a:rPr lang="ko-KR" altLang="en-US" sz="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소비 평점</a:t>
                      </a:r>
                      <a:r>
                        <a:rPr lang="en-US" altLang="ko-KR" sz="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600" b="1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사용안함</a:t>
                      </a:r>
                      <a:r>
                        <a:rPr lang="en-US" altLang="ko-KR" sz="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algn="l" defTabSz="909900" rtl="0" eaLnBrk="1" latinLnBrk="1" hangingPunct="1"/>
                      <a:endParaRPr lang="ko-KR" altLang="en-US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35467">
                <a:tc>
                  <a:txBody>
                    <a:bodyPr/>
                    <a:lstStyle/>
                    <a:p>
                      <a:pPr marL="0" algn="l" defTabSz="909900" rtl="0" eaLnBrk="1" latinLnBrk="1" hangingPunct="1"/>
                      <a:r>
                        <a:rPr lang="en-US" altLang="ko-KR" sz="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ADDRESS</a:t>
                      </a:r>
                      <a:endParaRPr lang="ko-KR" altLang="en-US" sz="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09900" rtl="0" eaLnBrk="1" latinLnBrk="1" hangingPunct="1"/>
                      <a:r>
                        <a:rPr lang="ko-KR" altLang="en-US" sz="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주소</a:t>
                      </a:r>
                      <a:endParaRPr lang="ko-KR" altLang="en-US" sz="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algn="l" defTabSz="909900" rtl="0" eaLnBrk="1" latinLnBrk="1" hangingPunct="1"/>
                      <a:endParaRPr lang="ko-KR" altLang="en-US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35467">
                <a:tc>
                  <a:txBody>
                    <a:bodyPr/>
                    <a:lstStyle/>
                    <a:p>
                      <a:pPr marL="0" algn="l" defTabSz="909900" rtl="0" eaLnBrk="1" latinLnBrk="1" hangingPunct="1"/>
                      <a:r>
                        <a:rPr lang="en-US" altLang="ko-KR" sz="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CARD_APPROVAL_CURRENCY_UNIT</a:t>
                      </a:r>
                      <a:endParaRPr lang="ko-KR" altLang="en-US" sz="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09900" rtl="0" eaLnBrk="1" latinLnBrk="1" hangingPunct="1"/>
                      <a:r>
                        <a:rPr lang="ko-KR" altLang="en-US" sz="600" b="1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통화명</a:t>
                      </a:r>
                      <a:r>
                        <a:rPr lang="ko-KR" altLang="en-US" sz="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algn="l" defTabSz="909900" rtl="0" eaLnBrk="1" latinLnBrk="1" hangingPunct="1"/>
                      <a:endParaRPr lang="ko-KR" altLang="en-US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35467">
                <a:tc>
                  <a:txBody>
                    <a:bodyPr/>
                    <a:lstStyle/>
                    <a:p>
                      <a:pPr marL="0" algn="l" defTabSz="909900" rtl="0" eaLnBrk="1" latinLnBrk="1" hangingPunct="1"/>
                      <a:r>
                        <a:rPr lang="en-US" altLang="ko-KR" sz="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CARD_MEMO</a:t>
                      </a:r>
                      <a:endParaRPr lang="ko-KR" altLang="en-US" sz="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09900" rtl="0" eaLnBrk="1" latinLnBrk="1" hangingPunct="1"/>
                      <a:r>
                        <a:rPr lang="ko-KR" altLang="en-US" sz="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카드 메모</a:t>
                      </a:r>
                      <a:endParaRPr lang="ko-KR" altLang="en-US" sz="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algn="l" defTabSz="909900" rtl="0" eaLnBrk="1" latinLnBrk="1" hangingPunct="1"/>
                      <a:endParaRPr lang="ko-KR" altLang="en-US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35467">
                <a:tc>
                  <a:txBody>
                    <a:bodyPr/>
                    <a:lstStyle/>
                    <a:p>
                      <a:pPr marL="0" algn="l" defTabSz="909900" rtl="0" eaLnBrk="1" latinLnBrk="1" hangingPunct="1"/>
                      <a:r>
                        <a:rPr lang="en-US" altLang="ko-KR" sz="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PATTERN_ID</a:t>
                      </a:r>
                      <a:endParaRPr lang="ko-KR" altLang="en-US" sz="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09900" rtl="0" eaLnBrk="1" latinLnBrk="1" hangingPunct="1"/>
                      <a:r>
                        <a:rPr lang="ko-KR" altLang="en-US" sz="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패턴 아이디</a:t>
                      </a:r>
                      <a:endParaRPr lang="ko-KR" altLang="en-US" sz="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</a:rPr>
                        <a:t>코드 해석 없음</a:t>
                      </a:r>
                    </a:p>
                  </a:txBody>
                  <a:tcPr/>
                </a:tc>
              </a:tr>
              <a:tr h="135467">
                <a:tc>
                  <a:txBody>
                    <a:bodyPr/>
                    <a:lstStyle/>
                    <a:p>
                      <a:pPr marL="0" algn="l" defTabSz="909900" rtl="0" eaLnBrk="1" latinLnBrk="1" hangingPunct="1"/>
                      <a:r>
                        <a:rPr lang="en-US" altLang="ko-KR" sz="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IS_USER_CATEGORY</a:t>
                      </a:r>
                      <a:endParaRPr lang="ko-KR" altLang="en-US" sz="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09900" rtl="0" eaLnBrk="1" latinLnBrk="1" hangingPunct="1"/>
                      <a:r>
                        <a:rPr lang="ko-KR" altLang="en-US" sz="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사용자 지정 카테고리 유무</a:t>
                      </a:r>
                      <a:endParaRPr lang="ko-KR" altLang="en-US" sz="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dirty="0" smtClean="0">
                          <a:solidFill>
                            <a:schemeClr val="tx1"/>
                          </a:solidFill>
                        </a:rPr>
                        <a:t>CATEGORY_CODE</a:t>
                      </a: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</a:rPr>
                        <a:t>로 분석할 것</a:t>
                      </a:r>
                    </a:p>
                  </a:txBody>
                  <a:tcPr/>
                </a:tc>
              </a:tr>
              <a:tr h="135467">
                <a:tc>
                  <a:txBody>
                    <a:bodyPr/>
                    <a:lstStyle/>
                    <a:p>
                      <a:pPr marL="0" algn="l" defTabSz="909900" rtl="0" eaLnBrk="1" latinLnBrk="1" hangingPunct="1"/>
                      <a:r>
                        <a:rPr lang="en-US" altLang="ko-KR" sz="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SMS_REGISTRATION_TIMESTAMP</a:t>
                      </a:r>
                      <a:endParaRPr lang="ko-KR" altLang="en-US" sz="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09900" rtl="0" eaLnBrk="1" latinLnBrk="1" hangingPunct="1"/>
                      <a:r>
                        <a:rPr lang="ko-KR" altLang="en-US" sz="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문자 발신 전체 </a:t>
                      </a:r>
                      <a:r>
                        <a:rPr lang="en-US" altLang="ko-KR" sz="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날짜</a:t>
                      </a:r>
                      <a:r>
                        <a:rPr lang="en-US" altLang="ko-KR" sz="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시간</a:t>
                      </a:r>
                      <a:r>
                        <a:rPr lang="en-US" altLang="ko-KR" sz="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 smtClean="0"/>
                        <a:t>SMS_REGISTRATION_MONTH</a:t>
                      </a:r>
                    </a:p>
                    <a:p>
                      <a:pPr latinLnBrk="1"/>
                      <a:r>
                        <a:rPr lang="en-US" altLang="ko-KR" sz="600" b="1" dirty="0" smtClean="0"/>
                        <a:t>SMS_REGISTRATION_DATE</a:t>
                      </a:r>
                    </a:p>
                    <a:p>
                      <a:pPr latinLnBrk="1"/>
                      <a:r>
                        <a:rPr lang="en-US" altLang="ko-KR" sz="600" b="1" dirty="0" smtClean="0"/>
                        <a:t>SMS_REGISTRATION_TIME </a:t>
                      </a:r>
                      <a:r>
                        <a:rPr lang="ko-KR" altLang="en-US" sz="600" b="1" dirty="0" smtClean="0"/>
                        <a:t>과 중복</a:t>
                      </a:r>
                    </a:p>
                  </a:txBody>
                  <a:tcPr/>
                </a:tc>
              </a:tr>
              <a:tr h="135467">
                <a:tc>
                  <a:txBody>
                    <a:bodyPr/>
                    <a:lstStyle/>
                    <a:p>
                      <a:pPr marL="0" algn="l" defTabSz="909900" rtl="0" eaLnBrk="1" latinLnBrk="1" hangingPunct="1"/>
                      <a:r>
                        <a:rPr lang="en-US" altLang="ko-KR" sz="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CARD_APPROVAL_DATE</a:t>
                      </a:r>
                      <a:endParaRPr lang="ko-KR" altLang="en-US" sz="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09900" rtl="0" eaLnBrk="1" latinLnBrk="1" hangingPunct="1"/>
                      <a:r>
                        <a:rPr lang="ko-KR" altLang="en-US" sz="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승인 시간</a:t>
                      </a:r>
                      <a:endParaRPr lang="ko-KR" altLang="en-US" sz="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 smtClean="0"/>
                        <a:t>SMS_REGISTRATION_DATE</a:t>
                      </a:r>
                      <a:r>
                        <a:rPr lang="ko-KR" altLang="en-US" sz="600" b="1" dirty="0" smtClean="0"/>
                        <a:t>로 대체</a:t>
                      </a:r>
                      <a:endParaRPr lang="ko-KR" altLang="en-US" sz="600" b="1" dirty="0"/>
                    </a:p>
                  </a:txBody>
                  <a:tcPr/>
                </a:tc>
              </a:tr>
              <a:tr h="135467">
                <a:tc>
                  <a:txBody>
                    <a:bodyPr/>
                    <a:lstStyle/>
                    <a:p>
                      <a:pPr marL="0" algn="l" defTabSz="909900" rtl="0" eaLnBrk="1" latinLnBrk="1" hangingPunct="1"/>
                      <a:r>
                        <a:rPr lang="en-US" altLang="ko-KR" sz="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CARD_APPROVAL_TIME</a:t>
                      </a:r>
                      <a:endParaRPr lang="ko-KR" altLang="en-US" sz="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09900" rtl="0" eaLnBrk="1" latinLnBrk="1" hangingPunct="1"/>
                      <a:r>
                        <a:rPr lang="ko-KR" altLang="en-US" sz="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승인 날짜</a:t>
                      </a:r>
                      <a:endParaRPr lang="ko-KR" altLang="en-US" sz="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09900" rtl="0" eaLnBrk="1" latinLnBrk="1" hangingPunct="1"/>
                      <a:r>
                        <a:rPr lang="en-US" altLang="ko-KR" sz="600" b="1" dirty="0" smtClean="0"/>
                        <a:t>SMS_REGISTRATION_TIME</a:t>
                      </a:r>
                      <a:r>
                        <a:rPr lang="ko-KR" altLang="en-US" sz="600" b="1" dirty="0" smtClean="0"/>
                        <a:t>으로 대체</a:t>
                      </a:r>
                      <a:endParaRPr lang="ko-KR" altLang="en-US" sz="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35467">
                <a:tc>
                  <a:txBody>
                    <a:bodyPr/>
                    <a:lstStyle/>
                    <a:p>
                      <a:pPr marL="0" algn="l" defTabSz="909900" rtl="0" eaLnBrk="1" latinLnBrk="1" hangingPunct="1"/>
                      <a:r>
                        <a:rPr lang="en-US" altLang="ko-KR" sz="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CARD_APPROVAL_PRICE</a:t>
                      </a:r>
                      <a:endParaRPr lang="ko-KR" altLang="en-US" sz="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09900" rtl="0" eaLnBrk="1" latinLnBrk="1" hangingPunct="1"/>
                      <a:r>
                        <a:rPr lang="ko-KR" altLang="en-US" sz="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사용 금액</a:t>
                      </a:r>
                      <a:endParaRPr lang="ko-KR" altLang="en-US" sz="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원화 기준 사용 금액인</a:t>
                      </a:r>
                      <a:r>
                        <a:rPr lang="en-US" altLang="ko-KR" sz="600" b="1" dirty="0" smtClean="0"/>
                        <a:t>CARD_APPROVAL_REAL_PRICE</a:t>
                      </a:r>
                      <a:r>
                        <a:rPr lang="ko-KR" altLang="en-US" sz="600" b="1" dirty="0" smtClean="0"/>
                        <a:t>로 대체</a:t>
                      </a:r>
                      <a:endParaRPr lang="ko-KR" altLang="en-US" sz="600" b="1" dirty="0"/>
                    </a:p>
                  </a:txBody>
                  <a:tcPr/>
                </a:tc>
              </a:tr>
              <a:tr h="135467">
                <a:tc>
                  <a:txBody>
                    <a:bodyPr/>
                    <a:lstStyle/>
                    <a:p>
                      <a:pPr marL="0" algn="l" defTabSz="909900" rtl="0" eaLnBrk="1" latinLnBrk="1" hangingPunct="1"/>
                      <a:r>
                        <a:rPr lang="en-US" altLang="ko-KR" sz="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CARD_APPROVAL_AMOUNT_BALANCE</a:t>
                      </a:r>
                      <a:endParaRPr lang="ko-KR" altLang="en-US" sz="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09900" rtl="0" eaLnBrk="1" latinLnBrk="1" hangingPunct="1"/>
                      <a:r>
                        <a:rPr lang="ko-KR" altLang="en-US" sz="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누적금액 </a:t>
                      </a:r>
                      <a:r>
                        <a:rPr lang="en-US" altLang="ko-KR" sz="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 </a:t>
                      </a:r>
                      <a:r>
                        <a:rPr lang="ko-KR" altLang="en-US" sz="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잔액</a:t>
                      </a:r>
                      <a:endParaRPr lang="ko-KR" altLang="en-US" sz="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</a:rPr>
                        <a:t>잔액보다 실사용 금액에 초점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5906" y="968773"/>
            <a:ext cx="1152128" cy="136802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40" tIns="45520" rIns="91040" bIns="45520"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906" y="2351323"/>
            <a:ext cx="1152128" cy="2265609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40" tIns="45520" rIns="91040" bIns="45520"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77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07EF83BD-CC81-477D-8DEB-BE44BCAD0FC0}"/>
              </a:ext>
            </a:extLst>
          </p:cNvPr>
          <p:cNvCxnSpPr/>
          <p:nvPr/>
        </p:nvCxnSpPr>
        <p:spPr>
          <a:xfrm>
            <a:off x="2339340" y="627534"/>
            <a:ext cx="680466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A6026FE3-3B5D-4FAA-AE6B-6C36CC61E908}"/>
              </a:ext>
            </a:extLst>
          </p:cNvPr>
          <p:cNvCxnSpPr/>
          <p:nvPr/>
        </p:nvCxnSpPr>
        <p:spPr>
          <a:xfrm>
            <a:off x="2339340" y="4515966"/>
            <a:ext cx="680466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EA5925EC-48FE-4DB5-B9AD-E50921523B67}"/>
              </a:ext>
            </a:extLst>
          </p:cNvPr>
          <p:cNvSpPr/>
          <p:nvPr/>
        </p:nvSpPr>
        <p:spPr>
          <a:xfrm>
            <a:off x="2339340" y="754945"/>
            <a:ext cx="1902652" cy="769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1" tIns="34289" rIns="68301" bIns="34289" rtlCol="0" anchor="ctr"/>
          <a:lstStyle/>
          <a:p>
            <a:pPr algn="ctr" defTabSz="682638">
              <a:defRPr/>
            </a:pPr>
            <a:r>
              <a:rPr lang="en-US" altLang="ko-KR" sz="2800" b="1" dirty="0">
                <a:solidFill>
                  <a:srgbClr val="FFC000"/>
                </a:solidFill>
              </a:rPr>
              <a:t>C</a:t>
            </a:r>
            <a:r>
              <a:rPr lang="en-US" altLang="ko-KR" sz="2800" b="1" dirty="0">
                <a:solidFill>
                  <a:prstClr val="white"/>
                </a:solidFill>
              </a:rPr>
              <a:t>ontents</a:t>
            </a:r>
            <a:endParaRPr lang="ko-KR" altLang="en-US" sz="2800" b="1" dirty="0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D9721DE-137C-4CF0-A671-B6940C6E62C2}"/>
              </a:ext>
            </a:extLst>
          </p:cNvPr>
          <p:cNvSpPr txBox="1"/>
          <p:nvPr/>
        </p:nvSpPr>
        <p:spPr>
          <a:xfrm>
            <a:off x="4633998" y="1013634"/>
            <a:ext cx="404034" cy="3116236"/>
          </a:xfrm>
          <a:prstGeom prst="rect">
            <a:avLst/>
          </a:prstGeom>
          <a:noFill/>
        </p:spPr>
        <p:txBody>
          <a:bodyPr wrap="none" lIns="68301" tIns="34289" rIns="68301" bIns="34289" rtlCol="0">
            <a:spAutoFit/>
          </a:bodyPr>
          <a:lstStyle/>
          <a:p>
            <a:pPr algn="ctr" defTabSz="682638">
              <a:defRPr/>
            </a:pPr>
            <a:r>
              <a:rPr lang="en-US" altLang="ko-KR" b="1" dirty="0">
                <a:solidFill>
                  <a:srgbClr val="FFC000"/>
                </a:solidFill>
              </a:rPr>
              <a:t>01</a:t>
            </a:r>
          </a:p>
          <a:p>
            <a:pPr algn="ctr" defTabSz="682638">
              <a:defRPr/>
            </a:pPr>
            <a:endParaRPr lang="en-US" altLang="ko-KR" b="1" dirty="0">
              <a:solidFill>
                <a:srgbClr val="FFC000"/>
              </a:solidFill>
            </a:endParaRPr>
          </a:p>
          <a:p>
            <a:pPr algn="ctr" defTabSz="682638">
              <a:defRPr/>
            </a:pPr>
            <a:r>
              <a:rPr lang="en-US" altLang="ko-KR" b="1" dirty="0">
                <a:solidFill>
                  <a:srgbClr val="FFC000"/>
                </a:solidFill>
              </a:rPr>
              <a:t>02</a:t>
            </a:r>
          </a:p>
          <a:p>
            <a:pPr algn="ctr" defTabSz="682638">
              <a:defRPr/>
            </a:pPr>
            <a:endParaRPr lang="en-US" altLang="ko-KR" b="1" dirty="0">
              <a:solidFill>
                <a:srgbClr val="FFC000"/>
              </a:solidFill>
            </a:endParaRPr>
          </a:p>
          <a:p>
            <a:pPr algn="ctr" defTabSz="682638">
              <a:defRPr/>
            </a:pPr>
            <a:r>
              <a:rPr lang="en-US" altLang="ko-KR" b="1" dirty="0">
                <a:solidFill>
                  <a:srgbClr val="FFC000"/>
                </a:solidFill>
              </a:rPr>
              <a:t>03</a:t>
            </a:r>
          </a:p>
          <a:p>
            <a:pPr algn="ctr" defTabSz="682638">
              <a:defRPr/>
            </a:pPr>
            <a:endParaRPr lang="en-US" altLang="ko-KR" b="1" dirty="0">
              <a:solidFill>
                <a:srgbClr val="FFC000"/>
              </a:solidFill>
            </a:endParaRPr>
          </a:p>
          <a:p>
            <a:pPr algn="ctr" defTabSz="682638">
              <a:defRPr/>
            </a:pPr>
            <a:r>
              <a:rPr lang="en-US" altLang="ko-KR" b="1" dirty="0">
                <a:solidFill>
                  <a:srgbClr val="FFC000"/>
                </a:solidFill>
              </a:rPr>
              <a:t>04</a:t>
            </a:r>
          </a:p>
          <a:p>
            <a:pPr algn="ctr" defTabSz="682638">
              <a:defRPr/>
            </a:pPr>
            <a:endParaRPr lang="en-US" altLang="ko-KR" b="1" dirty="0">
              <a:solidFill>
                <a:srgbClr val="FFC000"/>
              </a:solidFill>
            </a:endParaRPr>
          </a:p>
          <a:p>
            <a:pPr algn="ctr" defTabSz="682638">
              <a:defRPr/>
            </a:pPr>
            <a:r>
              <a:rPr lang="en-US" altLang="ko-KR" b="1" dirty="0" smtClean="0">
                <a:solidFill>
                  <a:srgbClr val="FFC000"/>
                </a:solidFill>
              </a:rPr>
              <a:t>05</a:t>
            </a:r>
          </a:p>
          <a:p>
            <a:pPr algn="ctr" defTabSz="682638">
              <a:defRPr/>
            </a:pPr>
            <a:endParaRPr lang="en-US" altLang="ko-KR" b="1" dirty="0">
              <a:solidFill>
                <a:srgbClr val="FFC000"/>
              </a:solidFill>
            </a:endParaRPr>
          </a:p>
          <a:p>
            <a:pPr algn="ctr" defTabSz="682638">
              <a:defRPr/>
            </a:pPr>
            <a:r>
              <a:rPr lang="en-US" altLang="ko-KR" b="1" dirty="0" smtClean="0">
                <a:solidFill>
                  <a:srgbClr val="FFC000"/>
                </a:solidFill>
              </a:rPr>
              <a:t>06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E9B51D4-5894-46A8-B21F-1228E37E1303}"/>
              </a:ext>
            </a:extLst>
          </p:cNvPr>
          <p:cNvSpPr txBox="1"/>
          <p:nvPr/>
        </p:nvSpPr>
        <p:spPr>
          <a:xfrm>
            <a:off x="5038717" y="1013632"/>
            <a:ext cx="3888398" cy="3116236"/>
          </a:xfrm>
          <a:prstGeom prst="rect">
            <a:avLst/>
          </a:prstGeom>
          <a:noFill/>
        </p:spPr>
        <p:txBody>
          <a:bodyPr wrap="square" lIns="68301" tIns="34289" rIns="68301" bIns="34289" rtlCol="0">
            <a:spAutoFit/>
          </a:bodyPr>
          <a:lstStyle/>
          <a:p>
            <a:pPr algn="ctr" defTabSz="682638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Study</a:t>
            </a:r>
          </a:p>
          <a:p>
            <a:pPr algn="ctr" defTabSz="682638">
              <a:defRPr/>
            </a:pPr>
            <a:endParaRPr lang="en-US" altLang="ko-KR" b="1" dirty="0">
              <a:solidFill>
                <a:prstClr val="white"/>
              </a:solidFill>
            </a:endParaRPr>
          </a:p>
          <a:p>
            <a:pPr algn="ctr" defTabSz="682638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Subject</a:t>
            </a:r>
            <a:endParaRPr lang="en-US" altLang="ko-KR" b="1" dirty="0">
              <a:solidFill>
                <a:prstClr val="white"/>
              </a:solidFill>
            </a:endParaRPr>
          </a:p>
          <a:p>
            <a:pPr algn="ctr" defTabSz="682638">
              <a:defRPr/>
            </a:pPr>
            <a:endParaRPr lang="en-US" altLang="ko-KR" b="1" dirty="0">
              <a:solidFill>
                <a:prstClr val="white"/>
              </a:solidFill>
            </a:endParaRPr>
          </a:p>
          <a:p>
            <a:pPr algn="ctr" defTabSz="682638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Data Preprocessing</a:t>
            </a:r>
          </a:p>
          <a:p>
            <a:pPr algn="ctr" defTabSz="682638">
              <a:defRPr/>
            </a:pPr>
            <a:endParaRPr lang="en-US" altLang="ko-KR" b="1" dirty="0">
              <a:solidFill>
                <a:prstClr val="white"/>
              </a:solidFill>
            </a:endParaRPr>
          </a:p>
          <a:p>
            <a:pPr algn="ctr" defTabSz="682638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Data Analysis (STP)</a:t>
            </a:r>
          </a:p>
          <a:p>
            <a:pPr algn="ctr" defTabSz="682638">
              <a:defRPr/>
            </a:pPr>
            <a:endParaRPr lang="en-US" altLang="ko-KR" b="1" dirty="0">
              <a:solidFill>
                <a:prstClr val="white"/>
              </a:solidFill>
            </a:endParaRPr>
          </a:p>
          <a:p>
            <a:pPr algn="ctr" defTabSz="682638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Marketing</a:t>
            </a:r>
          </a:p>
          <a:p>
            <a:pPr algn="ctr" defTabSz="682638">
              <a:defRPr/>
            </a:pPr>
            <a:endParaRPr lang="en-US" altLang="ko-KR" b="1" dirty="0">
              <a:solidFill>
                <a:prstClr val="white"/>
              </a:solidFill>
            </a:endParaRPr>
          </a:p>
          <a:p>
            <a:pPr algn="ctr" defTabSz="682638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Conclusion</a:t>
            </a:r>
            <a:endParaRPr lang="en-US" altLang="ko-KR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51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506" y="82828"/>
            <a:ext cx="8928992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91040" tIns="45520" rIns="91040" bIns="45520" rtlCol="0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</a:rPr>
              <a:t>6</a:t>
            </a:r>
            <a:r>
              <a:rPr lang="en-US" altLang="ko-KR" b="1" dirty="0" smtClean="0">
                <a:solidFill>
                  <a:srgbClr val="FFC000"/>
                </a:solidFill>
              </a:rPr>
              <a:t>. Type Change</a:t>
            </a:r>
            <a:endParaRPr lang="ko-KR" altLang="en-US" b="1" dirty="0" smtClean="0">
              <a:solidFill>
                <a:srgbClr val="FFC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6074" b="24464"/>
          <a:stretch/>
        </p:blipFill>
        <p:spPr bwMode="auto">
          <a:xfrm>
            <a:off x="1203151" y="1502543"/>
            <a:ext cx="2816453" cy="360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250" y="1502543"/>
            <a:ext cx="2816453" cy="360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922"/>
          <a:stretch/>
        </p:blipFill>
        <p:spPr bwMode="auto">
          <a:xfrm>
            <a:off x="1824992" y="507116"/>
            <a:ext cx="5494016" cy="98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오른쪽 화살표 19"/>
          <p:cNvSpPr/>
          <p:nvPr/>
        </p:nvSpPr>
        <p:spPr>
          <a:xfrm>
            <a:off x="4116605" y="2988085"/>
            <a:ext cx="910867" cy="756084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40" tIns="45520" rIns="91040" bIns="45520"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216906" y="2312218"/>
            <a:ext cx="2510544" cy="24048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38936" y="2312218"/>
            <a:ext cx="2510544" cy="24048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216906" y="2747603"/>
            <a:ext cx="2510544" cy="12024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138936" y="2747603"/>
            <a:ext cx="2510544" cy="12024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16906" y="3075806"/>
            <a:ext cx="2510544" cy="33414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138936" y="3075806"/>
            <a:ext cx="2510544" cy="33414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216906" y="3725119"/>
            <a:ext cx="2510544" cy="1166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138936" y="3744169"/>
            <a:ext cx="2510544" cy="1166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216645" y="2891297"/>
            <a:ext cx="2510544" cy="169403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138936" y="2891297"/>
            <a:ext cx="2510544" cy="169403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68534" y="2382274"/>
            <a:ext cx="1007007" cy="313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rgbClr val="FF0000"/>
                </a:solidFill>
              </a:rPr>
              <a:t>문</a:t>
            </a:r>
            <a:r>
              <a:rPr lang="ko-KR" altLang="en-US" sz="1100" b="1" dirty="0">
                <a:solidFill>
                  <a:srgbClr val="FF0000"/>
                </a:solidFill>
              </a:rPr>
              <a:t>자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100" b="1" dirty="0" smtClean="0">
                <a:solidFill>
                  <a:srgbClr val="FF0000"/>
                </a:solidFill>
              </a:rPr>
              <a:t>-&gt; 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숫자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68534" y="3860800"/>
            <a:ext cx="1007007" cy="313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0070C0"/>
                </a:solidFill>
              </a:rPr>
              <a:t>숫</a:t>
            </a:r>
            <a:r>
              <a:rPr lang="ko-KR" altLang="en-US" sz="1100" b="1" dirty="0" smtClean="0">
                <a:solidFill>
                  <a:srgbClr val="0070C0"/>
                </a:solidFill>
              </a:rPr>
              <a:t>자 </a:t>
            </a:r>
            <a:r>
              <a:rPr lang="en-US" altLang="ko-KR" sz="1100" b="1" dirty="0" smtClean="0">
                <a:solidFill>
                  <a:srgbClr val="0070C0"/>
                </a:solidFill>
              </a:rPr>
              <a:t>-&gt; </a:t>
            </a:r>
            <a:r>
              <a:rPr lang="ko-KR" altLang="en-US" sz="1100" b="1" dirty="0">
                <a:solidFill>
                  <a:srgbClr val="0070C0"/>
                </a:solidFill>
              </a:rPr>
              <a:t>문</a:t>
            </a:r>
            <a:r>
              <a:rPr lang="ko-KR" altLang="en-US" sz="1100" b="1" dirty="0" smtClean="0">
                <a:solidFill>
                  <a:srgbClr val="0070C0"/>
                </a:solidFill>
              </a:rPr>
              <a:t>자</a:t>
            </a:r>
            <a:endParaRPr lang="ko-KR" altLang="en-US" sz="11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01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506" y="82828"/>
            <a:ext cx="8928992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91040" tIns="45520" rIns="91040" bIns="45520" rtlCol="0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</a:rPr>
              <a:t>7</a:t>
            </a:r>
            <a:r>
              <a:rPr lang="en-US" altLang="ko-KR" b="1" dirty="0" smtClean="0">
                <a:solidFill>
                  <a:srgbClr val="FFC000"/>
                </a:solidFill>
              </a:rPr>
              <a:t>. Drop Rows </a:t>
            </a:r>
            <a:endParaRPr lang="ko-KR" altLang="en-US" b="1" dirty="0" smtClean="0">
              <a:solidFill>
                <a:srgbClr val="FFC000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563180"/>
              </p:ext>
            </p:extLst>
          </p:nvPr>
        </p:nvGraphicFramePr>
        <p:xfrm>
          <a:off x="5364088" y="2211710"/>
          <a:ext cx="3144178" cy="2548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86337"/>
                <a:gridCol w="844783"/>
                <a:gridCol w="1013058"/>
              </a:tblGrid>
              <a:tr h="2083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/>
                        <a:t>제거한 행</a:t>
                      </a:r>
                      <a:endParaRPr lang="ko-KR" alt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/>
                        <a:t>값</a:t>
                      </a:r>
                      <a:endParaRPr lang="ko-KR" alt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/>
                        <a:t>이유</a:t>
                      </a:r>
                      <a:endParaRPr lang="ko-KR" altLang="en-US" sz="700" b="1" dirty="0"/>
                    </a:p>
                  </a:txBody>
                  <a:tcPr/>
                </a:tc>
              </a:tr>
              <a:tr h="3206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/>
                        <a:t>ORIGINATING_ADDRESS</a:t>
                      </a:r>
                      <a:endParaRPr lang="ko-KR" alt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/>
                        <a:t>SIG_PUSH</a:t>
                      </a:r>
                      <a:endParaRPr lang="ko-KR" alt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/>
                        <a:t>중복 제거</a:t>
                      </a:r>
                      <a:endParaRPr lang="ko-KR" altLang="en-US" sz="700" b="1" dirty="0"/>
                    </a:p>
                  </a:txBody>
                  <a:tcPr/>
                </a:tc>
              </a:tr>
              <a:tr h="320606">
                <a:tc rowSpan="5"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/>
                        <a:t>CARD_APPROVAL_TYPE</a:t>
                      </a:r>
                      <a:endParaRPr lang="ko-KR" alt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/>
                        <a:t>LC (</a:t>
                      </a:r>
                      <a:r>
                        <a:rPr lang="ko-KR" altLang="en-US" sz="700" b="1" dirty="0" smtClean="0"/>
                        <a:t>국내 취소</a:t>
                      </a:r>
                      <a:r>
                        <a:rPr lang="en-US" altLang="ko-KR" sz="700" b="1" dirty="0" smtClean="0"/>
                        <a:t>)</a:t>
                      </a:r>
                      <a:endParaRPr lang="ko-KR" alt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/>
                        <a:t>중복 제거</a:t>
                      </a:r>
                      <a:endParaRPr lang="ko-KR" altLang="en-US" sz="700" b="1" dirty="0"/>
                    </a:p>
                  </a:txBody>
                  <a:tcPr/>
                </a:tc>
              </a:tr>
              <a:tr h="320606">
                <a:tc vMerge="1">
                  <a:txBody>
                    <a:bodyPr/>
                    <a:lstStyle/>
                    <a:p>
                      <a:pPr latinLnBrk="1"/>
                      <a:endParaRPr lang="ko-KR" altLang="en-US" sz="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/>
                        <a:t>FC (</a:t>
                      </a:r>
                      <a:r>
                        <a:rPr lang="ko-KR" altLang="en-US" sz="700" b="1" dirty="0" smtClean="0"/>
                        <a:t>해외 취소</a:t>
                      </a:r>
                      <a:r>
                        <a:rPr lang="en-US" altLang="ko-KR" sz="700" b="1" dirty="0" smtClean="0"/>
                        <a:t>)</a:t>
                      </a:r>
                      <a:endParaRPr lang="ko-KR" altLang="en-US" sz="700" b="1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/>
                        <a:t>국내 기준으로 분석</a:t>
                      </a:r>
                      <a:endParaRPr lang="ko-KR" altLang="en-US" sz="700" b="1" dirty="0"/>
                    </a:p>
                  </a:txBody>
                  <a:tcPr/>
                </a:tc>
              </a:tr>
              <a:tr h="320606">
                <a:tc vMerge="1">
                  <a:txBody>
                    <a:bodyPr/>
                    <a:lstStyle/>
                    <a:p>
                      <a:pPr latinLnBrk="1"/>
                      <a:endParaRPr lang="ko-KR" altLang="en-US" sz="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/>
                        <a:t>FA (</a:t>
                      </a:r>
                      <a:r>
                        <a:rPr lang="ko-KR" altLang="en-US" sz="700" b="1" dirty="0" smtClean="0"/>
                        <a:t>해외 승인</a:t>
                      </a:r>
                      <a:r>
                        <a:rPr lang="en-US" altLang="ko-KR" sz="700" b="1" dirty="0" smtClean="0"/>
                        <a:t>)</a:t>
                      </a:r>
                      <a:endParaRPr lang="ko-KR" altLang="en-US" sz="700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</a:tr>
              <a:tr h="320606">
                <a:tc vMerge="1">
                  <a:txBody>
                    <a:bodyPr/>
                    <a:lstStyle/>
                    <a:p>
                      <a:pPr latinLnBrk="1"/>
                      <a:endParaRPr lang="ko-KR" altLang="en-US" sz="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/>
                        <a:t>FD (</a:t>
                      </a:r>
                      <a:r>
                        <a:rPr lang="ko-KR" altLang="en-US" sz="700" b="1" dirty="0" smtClean="0"/>
                        <a:t>해외 입금</a:t>
                      </a:r>
                      <a:r>
                        <a:rPr lang="en-US" altLang="ko-KR" sz="700" b="1" dirty="0" smtClean="0"/>
                        <a:t>)</a:t>
                      </a:r>
                      <a:endParaRPr lang="ko-KR" altLang="en-US" sz="700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</a:tr>
              <a:tr h="320606">
                <a:tc vMerge="1">
                  <a:txBody>
                    <a:bodyPr/>
                    <a:lstStyle/>
                    <a:p>
                      <a:pPr latinLnBrk="1"/>
                      <a:endParaRPr lang="ko-KR" altLang="en-US" sz="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/>
                        <a:t>FW (</a:t>
                      </a:r>
                      <a:r>
                        <a:rPr lang="ko-KR" altLang="en-US" sz="700" b="1" dirty="0" smtClean="0"/>
                        <a:t>해외 출금</a:t>
                      </a:r>
                      <a:r>
                        <a:rPr lang="en-US" altLang="ko-KR" sz="700" b="1" dirty="0" smtClean="0"/>
                        <a:t>)</a:t>
                      </a:r>
                      <a:endParaRPr lang="ko-KR" altLang="en-US" sz="700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</a:tr>
              <a:tr h="208394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/>
                        <a:t>DATE_OF_BIRTH</a:t>
                      </a:r>
                      <a:endParaRPr lang="ko-KR" alt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/>
                        <a:t>1950</a:t>
                      </a:r>
                      <a:r>
                        <a:rPr lang="ko-KR" altLang="en-US" sz="700" b="1" dirty="0" smtClean="0"/>
                        <a:t>년</a:t>
                      </a:r>
                      <a:r>
                        <a:rPr lang="en-US" altLang="ko-KR" sz="700" b="1" baseline="0" dirty="0" smtClean="0"/>
                        <a:t> </a:t>
                      </a:r>
                      <a:r>
                        <a:rPr lang="ko-KR" altLang="en-US" sz="700" b="1" baseline="0" dirty="0" smtClean="0"/>
                        <a:t>이하</a:t>
                      </a:r>
                      <a:endParaRPr lang="ko-KR" altLang="en-US" sz="700" b="1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/>
                        <a:t>10</a:t>
                      </a:r>
                      <a:r>
                        <a:rPr lang="ko-KR" altLang="en-US" sz="700" b="1" dirty="0" smtClean="0"/>
                        <a:t>대</a:t>
                      </a:r>
                      <a:r>
                        <a:rPr lang="en-US" altLang="ko-KR" sz="700" b="1" dirty="0" smtClean="0"/>
                        <a:t>~60</a:t>
                      </a:r>
                      <a:r>
                        <a:rPr lang="ko-KR" altLang="en-US" sz="700" b="1" dirty="0" smtClean="0"/>
                        <a:t>대 그룹화</a:t>
                      </a:r>
                      <a:endParaRPr lang="ko-KR" altLang="en-US" sz="700" b="1" dirty="0"/>
                    </a:p>
                  </a:txBody>
                  <a:tcPr/>
                </a:tc>
              </a:tr>
              <a:tr h="208394">
                <a:tc vMerge="1">
                  <a:txBody>
                    <a:bodyPr/>
                    <a:lstStyle/>
                    <a:p>
                      <a:pPr latinLnBrk="1"/>
                      <a:endParaRPr lang="ko-KR" altLang="en-US" sz="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/>
                        <a:t>2011</a:t>
                      </a:r>
                      <a:r>
                        <a:rPr lang="ko-KR" altLang="en-US" sz="700" b="1" dirty="0" smtClean="0"/>
                        <a:t>년 이상</a:t>
                      </a:r>
                      <a:endParaRPr lang="ko-KR" altLang="en-US" sz="700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9" r="30940"/>
          <a:stretch/>
        </p:blipFill>
        <p:spPr bwMode="auto">
          <a:xfrm>
            <a:off x="519637" y="500990"/>
            <a:ext cx="3981896" cy="4539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3" r="31210"/>
          <a:stretch/>
        </p:blipFill>
        <p:spPr bwMode="auto">
          <a:xfrm>
            <a:off x="5040117" y="500986"/>
            <a:ext cx="3981896" cy="1334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943489" y="966019"/>
            <a:ext cx="1464580" cy="16557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02" tIns="45551" rIns="91102" bIns="45551"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943657" y="1669798"/>
            <a:ext cx="1176547" cy="16557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02" tIns="45551" rIns="91102" bIns="45551"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943657" y="2357650"/>
            <a:ext cx="1176547" cy="16557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02" tIns="45551" rIns="91102" bIns="45551"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944823" y="3060949"/>
            <a:ext cx="1176547" cy="16557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02" tIns="45551" rIns="91102" bIns="45551"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944823" y="3745707"/>
            <a:ext cx="1176547" cy="16557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02" tIns="45551" rIns="91102" bIns="45551"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943657" y="4443958"/>
            <a:ext cx="1176547" cy="16557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02" tIns="45551" rIns="91102" bIns="45551"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488391" y="555526"/>
            <a:ext cx="936104" cy="16557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02" tIns="45551" rIns="91102" bIns="45551"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488391" y="1241698"/>
            <a:ext cx="936104" cy="16557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02" tIns="45551" rIns="91102" bIns="45551"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27155" y="721099"/>
            <a:ext cx="712562" cy="165572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02" tIns="45551" rIns="91102" bIns="45551"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55636" y="966018"/>
            <a:ext cx="623484" cy="219288"/>
          </a:xfrm>
          <a:prstGeom prst="rect">
            <a:avLst/>
          </a:prstGeom>
          <a:noFill/>
        </p:spPr>
        <p:txBody>
          <a:bodyPr wrap="none" lIns="91102" tIns="45551" rIns="91102" bIns="45551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</a:rPr>
              <a:t>-850,309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55636" y="1669796"/>
            <a:ext cx="623484" cy="219288"/>
          </a:xfrm>
          <a:prstGeom prst="rect">
            <a:avLst/>
          </a:prstGeom>
          <a:noFill/>
        </p:spPr>
        <p:txBody>
          <a:bodyPr wrap="none" lIns="91102" tIns="45551" rIns="91102" bIns="45551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</a:rPr>
              <a:t>-180,786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75" y="2334974"/>
            <a:ext cx="500854" cy="219288"/>
          </a:xfrm>
          <a:prstGeom prst="rect">
            <a:avLst/>
          </a:prstGeom>
          <a:noFill/>
        </p:spPr>
        <p:txBody>
          <a:bodyPr wrap="none" lIns="91102" tIns="45551" rIns="91102" bIns="45551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</a:rPr>
              <a:t>-4,129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-25980" y="3036012"/>
            <a:ext cx="562169" cy="219288"/>
          </a:xfrm>
          <a:prstGeom prst="rect">
            <a:avLst/>
          </a:prstGeom>
          <a:noFill/>
        </p:spPr>
        <p:txBody>
          <a:bodyPr wrap="none" lIns="91102" tIns="45551" rIns="91102" bIns="45551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</a:rPr>
              <a:t>-58,977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125" y="3720770"/>
            <a:ext cx="411887" cy="219288"/>
          </a:xfrm>
          <a:prstGeom prst="rect">
            <a:avLst/>
          </a:prstGeom>
          <a:noFill/>
        </p:spPr>
        <p:txBody>
          <a:bodyPr wrap="none" lIns="91102" tIns="45551" rIns="91102" bIns="45551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</a:rPr>
              <a:t>-176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124" y="4418236"/>
            <a:ext cx="411887" cy="219288"/>
          </a:xfrm>
          <a:prstGeom prst="rect">
            <a:avLst/>
          </a:prstGeom>
          <a:noFill/>
        </p:spPr>
        <p:txBody>
          <a:bodyPr wrap="none" lIns="91102" tIns="45551" rIns="91102" bIns="45551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</a:rPr>
              <a:t>-120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14355" y="530590"/>
            <a:ext cx="562169" cy="219288"/>
          </a:xfrm>
          <a:prstGeom prst="rect">
            <a:avLst/>
          </a:prstGeom>
          <a:noFill/>
        </p:spPr>
        <p:txBody>
          <a:bodyPr wrap="none" lIns="91102" tIns="45551" rIns="91102" bIns="45551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</a:rPr>
              <a:t>-48,012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44010" y="1216762"/>
            <a:ext cx="500854" cy="219288"/>
          </a:xfrm>
          <a:prstGeom prst="rect">
            <a:avLst/>
          </a:prstGeom>
          <a:noFill/>
        </p:spPr>
        <p:txBody>
          <a:bodyPr wrap="none" lIns="91102" tIns="45551" rIns="91102" bIns="45551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</a:rPr>
              <a:t>-1,242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cxnSp>
        <p:nvCxnSpPr>
          <p:cNvPr id="27" name="구부러진 연결선 26"/>
          <p:cNvCxnSpPr>
            <a:stCxn id="15" idx="1"/>
            <a:endCxn id="4" idx="0"/>
          </p:cNvCxnSpPr>
          <p:nvPr/>
        </p:nvCxnSpPr>
        <p:spPr>
          <a:xfrm rot="10800000" flipV="1">
            <a:off x="256106" y="803884"/>
            <a:ext cx="271047" cy="162134"/>
          </a:xfrm>
          <a:prstGeom prst="curvedConnector2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구부러진 연결선 28"/>
          <p:cNvCxnSpPr>
            <a:stCxn id="4" idx="2"/>
          </p:cNvCxnSpPr>
          <p:nvPr/>
        </p:nvCxnSpPr>
        <p:spPr>
          <a:xfrm rot="16200000" flipH="1">
            <a:off x="280671" y="1160743"/>
            <a:ext cx="306324" cy="355454"/>
          </a:xfrm>
          <a:prstGeom prst="curved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구부러진 연결선 31"/>
          <p:cNvCxnSpPr/>
          <p:nvPr/>
        </p:nvCxnSpPr>
        <p:spPr>
          <a:xfrm rot="10800000" flipV="1">
            <a:off x="262465" y="1533034"/>
            <a:ext cx="278058" cy="162134"/>
          </a:xfrm>
          <a:prstGeom prst="curvedConnector2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구부러진 연결선 32"/>
          <p:cNvCxnSpPr/>
          <p:nvPr/>
        </p:nvCxnSpPr>
        <p:spPr>
          <a:xfrm rot="10800000" flipV="1">
            <a:off x="249095" y="2195515"/>
            <a:ext cx="278058" cy="162134"/>
          </a:xfrm>
          <a:prstGeom prst="curvedConnector2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구부러진 연결선 33"/>
          <p:cNvCxnSpPr/>
          <p:nvPr/>
        </p:nvCxnSpPr>
        <p:spPr>
          <a:xfrm rot="10800000" flipV="1">
            <a:off x="249095" y="2873878"/>
            <a:ext cx="278058" cy="162134"/>
          </a:xfrm>
          <a:prstGeom prst="curvedConnector2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34"/>
          <p:cNvCxnSpPr/>
          <p:nvPr/>
        </p:nvCxnSpPr>
        <p:spPr>
          <a:xfrm rot="10800000" flipV="1">
            <a:off x="249095" y="3583573"/>
            <a:ext cx="278058" cy="162134"/>
          </a:xfrm>
          <a:prstGeom prst="curvedConnector2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구부러진 연결선 35"/>
          <p:cNvCxnSpPr/>
          <p:nvPr/>
        </p:nvCxnSpPr>
        <p:spPr>
          <a:xfrm rot="10800000" flipV="1">
            <a:off x="249095" y="4256104"/>
            <a:ext cx="278058" cy="162134"/>
          </a:xfrm>
          <a:prstGeom prst="curvedConnector2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구부러진 연결선 36"/>
          <p:cNvCxnSpPr/>
          <p:nvPr/>
        </p:nvCxnSpPr>
        <p:spPr>
          <a:xfrm rot="10800000" flipV="1">
            <a:off x="4756792" y="1079566"/>
            <a:ext cx="278058" cy="162134"/>
          </a:xfrm>
          <a:prstGeom prst="curvedConnector2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구부러진 연결선 37"/>
          <p:cNvCxnSpPr/>
          <p:nvPr/>
        </p:nvCxnSpPr>
        <p:spPr>
          <a:xfrm rot="16200000" flipH="1">
            <a:off x="275244" y="1823844"/>
            <a:ext cx="310168" cy="362465"/>
          </a:xfrm>
          <a:prstGeom prst="curved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구부러진 연결선 38"/>
          <p:cNvCxnSpPr/>
          <p:nvPr/>
        </p:nvCxnSpPr>
        <p:spPr>
          <a:xfrm rot="16200000" flipH="1">
            <a:off x="288615" y="2497074"/>
            <a:ext cx="310168" cy="362465"/>
          </a:xfrm>
          <a:prstGeom prst="curved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구부러진 연결선 39"/>
          <p:cNvCxnSpPr/>
          <p:nvPr/>
        </p:nvCxnSpPr>
        <p:spPr>
          <a:xfrm rot="16200000" flipH="1">
            <a:off x="275244" y="3200541"/>
            <a:ext cx="310168" cy="362465"/>
          </a:xfrm>
          <a:prstGeom prst="curved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 40"/>
          <p:cNvCxnSpPr/>
          <p:nvPr/>
        </p:nvCxnSpPr>
        <p:spPr>
          <a:xfrm rot="16200000" flipH="1">
            <a:off x="288612" y="3868932"/>
            <a:ext cx="310168" cy="362465"/>
          </a:xfrm>
          <a:prstGeom prst="curved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구부러진 연결선 41"/>
          <p:cNvCxnSpPr/>
          <p:nvPr/>
        </p:nvCxnSpPr>
        <p:spPr>
          <a:xfrm rot="16200000" flipH="1">
            <a:off x="275241" y="4579465"/>
            <a:ext cx="310168" cy="362465"/>
          </a:xfrm>
          <a:prstGeom prst="curved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구부러진 연결선 43"/>
          <p:cNvCxnSpPr/>
          <p:nvPr/>
        </p:nvCxnSpPr>
        <p:spPr>
          <a:xfrm rot="16200000" flipH="1">
            <a:off x="4782942" y="695119"/>
            <a:ext cx="310168" cy="362465"/>
          </a:xfrm>
          <a:prstGeom prst="curved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73" b="75784"/>
          <a:stretch/>
        </p:blipFill>
        <p:spPr bwMode="auto">
          <a:xfrm>
            <a:off x="519638" y="510548"/>
            <a:ext cx="3981896" cy="385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86" r="31999"/>
          <a:stretch/>
        </p:blipFill>
        <p:spPr bwMode="auto">
          <a:xfrm>
            <a:off x="5040118" y="1491629"/>
            <a:ext cx="3987163" cy="343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527155" y="710779"/>
            <a:ext cx="712562" cy="165572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02" tIns="45551" rIns="91102" bIns="45551"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43" name="구부러진 연결선 42"/>
          <p:cNvCxnSpPr/>
          <p:nvPr/>
        </p:nvCxnSpPr>
        <p:spPr>
          <a:xfrm rot="16200000" flipH="1">
            <a:off x="4782942" y="1381134"/>
            <a:ext cx="310168" cy="362465"/>
          </a:xfrm>
          <a:prstGeom prst="curved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040118" y="1673818"/>
            <a:ext cx="712562" cy="165572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02" tIns="45551" rIns="91102" bIns="45551"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72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506" y="82828"/>
            <a:ext cx="8928992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91040" tIns="45520" rIns="91040" bIns="45520" rtlCol="0">
            <a:spAutoFit/>
          </a:bodyPr>
          <a:lstStyle/>
          <a:p>
            <a:r>
              <a:rPr lang="en-US" altLang="ko-KR" b="1" dirty="0" smtClean="0">
                <a:solidFill>
                  <a:srgbClr val="FFC000"/>
                </a:solidFill>
              </a:rPr>
              <a:t>8. Drop Columns </a:t>
            </a:r>
            <a:endParaRPr lang="ko-KR" altLang="en-US" b="1" dirty="0" smtClean="0">
              <a:solidFill>
                <a:srgbClr val="FFC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6" y="549391"/>
            <a:ext cx="7571182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483777"/>
              </p:ext>
            </p:extLst>
          </p:nvPr>
        </p:nvGraphicFramePr>
        <p:xfrm>
          <a:off x="5140796" y="3435846"/>
          <a:ext cx="3888434" cy="160636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40159"/>
                <a:gridCol w="1152130"/>
                <a:gridCol w="1296145"/>
              </a:tblGrid>
              <a:tr h="2306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제거한 열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용도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이유</a:t>
                      </a:r>
                      <a:endParaRPr lang="ko-KR" altLang="en-US" sz="700" dirty="0"/>
                    </a:p>
                  </a:txBody>
                  <a:tcPr/>
                </a:tc>
              </a:tr>
              <a:tr h="2306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/>
                        <a:t>ORIGINATING_ADDRESS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09900" rtl="0" eaLnBrk="1" latinLnBrk="1" hangingPunct="1"/>
                      <a:r>
                        <a:rPr lang="ko-KR" altLang="en-US" sz="7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문자 발신번호</a:t>
                      </a:r>
                      <a:endParaRPr lang="ko-KR" altLang="en-US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09900" rtl="0" eaLnBrk="1" latinLnBrk="1" hangingPunct="1"/>
                      <a:r>
                        <a:rPr lang="en-US" altLang="ko-KR" sz="7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Row </a:t>
                      </a:r>
                      <a:r>
                        <a:rPr lang="ko-KR" altLang="en-US" sz="7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 기준으로 사용 후 불필요</a:t>
                      </a:r>
                      <a:endParaRPr lang="ko-KR" altLang="en-US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306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/>
                        <a:t>SMS_REGISTRATION_MONTH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09900" rtl="0" eaLnBrk="1" latinLnBrk="1" hangingPunct="1"/>
                      <a:r>
                        <a:rPr lang="ko-KR" altLang="en-US" sz="7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문자 발신 날짜 </a:t>
                      </a:r>
                      <a:r>
                        <a:rPr lang="en-US" altLang="ko-KR" sz="7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연월</a:t>
                      </a:r>
                      <a:r>
                        <a:rPr lang="en-US" altLang="ko-KR" sz="7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09900" rtl="0" eaLnBrk="1" latinLnBrk="1" hangingPunct="1"/>
                      <a:r>
                        <a:rPr lang="en-US" altLang="ko-KR" sz="7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DATE_TIME</a:t>
                      </a:r>
                      <a:r>
                        <a:rPr lang="ko-KR" altLang="en-US" sz="7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으로 대체</a:t>
                      </a:r>
                      <a:endParaRPr lang="ko-KR" altLang="en-US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30655">
                <a:tc>
                  <a:txBody>
                    <a:bodyPr/>
                    <a:lstStyle/>
                    <a:p>
                      <a:pPr marL="0" marR="0" indent="0" algn="l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/>
                        <a:t>SMS_REGISTRATION_DATE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09900" rtl="0" eaLnBrk="1" latinLnBrk="1" hangingPunct="1"/>
                      <a:r>
                        <a:rPr lang="ko-KR" altLang="en-US" sz="7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문자 발신 날짜 </a:t>
                      </a:r>
                      <a:r>
                        <a:rPr lang="en-US" altLang="ko-KR" sz="7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연월일</a:t>
                      </a:r>
                      <a:r>
                        <a:rPr lang="en-US" altLang="ko-KR" sz="7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DATE_TIME</a:t>
                      </a:r>
                      <a:r>
                        <a:rPr lang="ko-KR" altLang="en-US" sz="7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으로 대체</a:t>
                      </a:r>
                    </a:p>
                    <a:p>
                      <a:pPr marL="0" algn="l" defTabSz="909900" rtl="0" eaLnBrk="1" latinLnBrk="1" hangingPunct="1"/>
                      <a:endParaRPr lang="ko-KR" altLang="en-US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30655">
                <a:tc>
                  <a:txBody>
                    <a:bodyPr/>
                    <a:lstStyle/>
                    <a:p>
                      <a:pPr marL="0" marR="0" indent="0" algn="l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/>
                        <a:t>SMS_REGISTRATION_TIME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09900" rtl="0" eaLnBrk="1" latinLnBrk="1" hangingPunct="1"/>
                      <a:r>
                        <a:rPr lang="ko-KR" altLang="en-US" sz="7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문자 발신 시간</a:t>
                      </a:r>
                      <a:endParaRPr lang="ko-KR" altLang="en-US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09900" rtl="0" eaLnBrk="1" latinLnBrk="1" hangingPunct="1"/>
                      <a:r>
                        <a:rPr lang="en-US" altLang="ko-KR" sz="7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HOUR</a:t>
                      </a:r>
                      <a:r>
                        <a:rPr lang="ko-KR" altLang="en-US" sz="7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로 대체</a:t>
                      </a:r>
                      <a:endParaRPr lang="ko-KR" altLang="en-US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306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/>
                        <a:t>CARD_APPROVAL_TYPE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09900" rtl="0" eaLnBrk="1" latinLnBrk="1" hangingPunct="1"/>
                      <a:r>
                        <a:rPr lang="ko-KR" altLang="en-US" sz="700" b="1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코드표</a:t>
                      </a:r>
                      <a:r>
                        <a:rPr lang="ko-KR" altLang="en-US" sz="7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참조</a:t>
                      </a:r>
                      <a:endParaRPr lang="ko-KR" altLang="en-US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09900" rtl="0" eaLnBrk="1" latinLnBrk="1" hangingPunct="1"/>
                      <a:r>
                        <a:rPr lang="en-US" altLang="ko-KR" sz="7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Row </a:t>
                      </a:r>
                      <a:r>
                        <a:rPr lang="ko-KR" altLang="en-US" sz="7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 기준으로 사용 후 불필요</a:t>
                      </a:r>
                      <a:endParaRPr lang="ko-KR" altLang="en-US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854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506" y="82828"/>
            <a:ext cx="8928992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91040" tIns="45520" rIns="91040" bIns="45520" rtlCol="0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</a:rPr>
              <a:t>9</a:t>
            </a:r>
            <a:r>
              <a:rPr lang="en-US" altLang="ko-KR" b="1" dirty="0" smtClean="0">
                <a:solidFill>
                  <a:srgbClr val="FFC000"/>
                </a:solidFill>
              </a:rPr>
              <a:t>. </a:t>
            </a:r>
            <a:r>
              <a:rPr lang="ko-KR" altLang="en-US" b="1" dirty="0" err="1" smtClean="0">
                <a:solidFill>
                  <a:srgbClr val="FFC000"/>
                </a:solidFill>
              </a:rPr>
              <a:t>결측치</a:t>
            </a:r>
            <a:r>
              <a:rPr lang="ko-KR" altLang="en-US" b="1" dirty="0" smtClean="0">
                <a:solidFill>
                  <a:srgbClr val="FFC000"/>
                </a:solidFill>
              </a:rPr>
              <a:t> 처리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14"/>
          <a:stretch/>
        </p:blipFill>
        <p:spPr bwMode="auto">
          <a:xfrm>
            <a:off x="6195344" y="485572"/>
            <a:ext cx="1798338" cy="221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2" r="66778"/>
          <a:stretch/>
        </p:blipFill>
        <p:spPr bwMode="auto">
          <a:xfrm>
            <a:off x="6205092" y="2787774"/>
            <a:ext cx="1798338" cy="221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107506" y="825199"/>
            <a:ext cx="6015982" cy="3925150"/>
            <a:chOff x="107506" y="508944"/>
            <a:chExt cx="6015982" cy="392515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6" y="508944"/>
              <a:ext cx="6015982" cy="3672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782"/>
            <a:stretch/>
          </p:blipFill>
          <p:spPr bwMode="auto">
            <a:xfrm>
              <a:off x="107506" y="4185519"/>
              <a:ext cx="6015982" cy="248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직사각형 7"/>
          <p:cNvSpPr/>
          <p:nvPr/>
        </p:nvSpPr>
        <p:spPr>
          <a:xfrm>
            <a:off x="6233406" y="1813769"/>
            <a:ext cx="1434938" cy="7579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233406" y="4155926"/>
            <a:ext cx="1434938" cy="7579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233406" y="1059583"/>
            <a:ext cx="1434938" cy="11516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228117" y="3382888"/>
            <a:ext cx="1434938" cy="11516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36810" y="2571750"/>
            <a:ext cx="1428596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rgbClr val="FF0000"/>
                </a:solidFill>
              </a:rPr>
              <a:t>결제금액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결측행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제거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5" name="구부러진 연결선 4"/>
          <p:cNvCxnSpPr>
            <a:stCxn id="9219" idx="3"/>
            <a:endCxn id="9220" idx="3"/>
          </p:cNvCxnSpPr>
          <p:nvPr/>
        </p:nvCxnSpPr>
        <p:spPr>
          <a:xfrm>
            <a:off x="7993682" y="1594616"/>
            <a:ext cx="9748" cy="2302202"/>
          </a:xfrm>
          <a:prstGeom prst="curvedConnector3">
            <a:avLst>
              <a:gd name="adj1" fmla="val 2445096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676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E97E632B-3AEF-4E2E-B8A9-DC60410C1656}"/>
              </a:ext>
            </a:extLst>
          </p:cNvPr>
          <p:cNvSpPr/>
          <p:nvPr/>
        </p:nvSpPr>
        <p:spPr>
          <a:xfrm>
            <a:off x="0" y="-1950"/>
            <a:ext cx="9144000" cy="5145449"/>
          </a:xfrm>
          <a:prstGeom prst="rect">
            <a:avLst/>
          </a:prstGeom>
          <a:solidFill>
            <a:schemeClr val="bg2">
              <a:lumMod val="1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02" tIns="45551" rIns="91102" bIns="45551" rtlCol="0" anchor="ctr"/>
          <a:lstStyle/>
          <a:p>
            <a:pPr algn="ctr" defTabSz="910598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51DBADAD-D0EF-4225-9A1F-51E9A176DB8E}"/>
              </a:ext>
            </a:extLst>
          </p:cNvPr>
          <p:cNvCxnSpPr>
            <a:cxnSpLocks/>
          </p:cNvCxnSpPr>
          <p:nvPr/>
        </p:nvCxnSpPr>
        <p:spPr>
          <a:xfrm>
            <a:off x="0" y="4227934"/>
            <a:ext cx="4932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91435B13-5FA6-4226-9E2D-A6327F9F5948}"/>
              </a:ext>
            </a:extLst>
          </p:cNvPr>
          <p:cNvCxnSpPr/>
          <p:nvPr/>
        </p:nvCxnSpPr>
        <p:spPr>
          <a:xfrm>
            <a:off x="8320455" y="4227934"/>
            <a:ext cx="823546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4206AB0-E534-4CAB-9EB8-457A79A0E511}"/>
              </a:ext>
            </a:extLst>
          </p:cNvPr>
          <p:cNvSpPr txBox="1"/>
          <p:nvPr/>
        </p:nvSpPr>
        <p:spPr>
          <a:xfrm>
            <a:off x="4932040" y="3997270"/>
            <a:ext cx="3388414" cy="461324"/>
          </a:xfrm>
          <a:prstGeom prst="rect">
            <a:avLst/>
          </a:prstGeom>
          <a:noFill/>
        </p:spPr>
        <p:txBody>
          <a:bodyPr wrap="square" lIns="91102" tIns="45551" rIns="91102" bIns="45551" rtlCol="0">
            <a:spAutoFit/>
          </a:bodyPr>
          <a:lstStyle/>
          <a:p>
            <a:pPr defTabSz="910598">
              <a:defRPr/>
            </a:pPr>
            <a:r>
              <a:rPr lang="en-US" altLang="ko-KR" sz="2400" b="1" dirty="0" smtClean="0">
                <a:solidFill>
                  <a:srgbClr val="FFC000"/>
                </a:solidFill>
              </a:rPr>
              <a:t>04</a:t>
            </a:r>
            <a:r>
              <a:rPr lang="en-US" altLang="ko-KR" sz="2400" b="1" dirty="0" smtClean="0">
                <a:solidFill>
                  <a:prstClr val="white"/>
                </a:solidFill>
              </a:rPr>
              <a:t> Data Analysis (STP)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80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506" y="82828"/>
            <a:ext cx="8928992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91040" tIns="45520" rIns="91040" bIns="45520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S</a:t>
            </a:r>
            <a:r>
              <a:rPr lang="en-US" altLang="ko-KR" b="1" dirty="0" smtClean="0">
                <a:solidFill>
                  <a:srgbClr val="FFC000"/>
                </a:solidFill>
              </a:rPr>
              <a:t>egmentation(</a:t>
            </a:r>
            <a:r>
              <a:rPr lang="ko-KR" altLang="en-US" b="1" dirty="0" smtClean="0">
                <a:solidFill>
                  <a:srgbClr val="FFC000"/>
                </a:solidFill>
              </a:rPr>
              <a:t>시장 세분화</a:t>
            </a:r>
            <a:r>
              <a:rPr lang="en-US" altLang="ko-KR" b="1" dirty="0" smtClean="0">
                <a:solidFill>
                  <a:srgbClr val="FFC000"/>
                </a:solidFill>
              </a:rPr>
              <a:t>) -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기준</a:t>
            </a:r>
            <a:r>
              <a:rPr lang="en-US" altLang="ko-KR" b="1" dirty="0" smtClean="0">
                <a:solidFill>
                  <a:schemeClr val="bg1"/>
                </a:solidFill>
              </a:rPr>
              <a:t>: </a:t>
            </a:r>
            <a:r>
              <a:rPr lang="ko-KR" altLang="en-US" b="1" dirty="0" smtClean="0">
                <a:solidFill>
                  <a:schemeClr val="bg1"/>
                </a:solidFill>
              </a:rPr>
              <a:t>충성</a:t>
            </a:r>
            <a:r>
              <a:rPr lang="ko-KR" altLang="en-US" b="1" dirty="0">
                <a:solidFill>
                  <a:schemeClr val="bg1"/>
                </a:solidFill>
              </a:rPr>
              <a:t>도</a:t>
            </a:r>
            <a:endParaRPr lang="ko-KR" altLang="en-US" b="1" dirty="0" smtClean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11" y="693961"/>
            <a:ext cx="5383969" cy="3749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697452" y="961734"/>
            <a:ext cx="12241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b="1" dirty="0" smtClean="0">
                <a:solidFill>
                  <a:schemeClr val="bg1"/>
                </a:solidFill>
              </a:rPr>
              <a:t>충성도 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=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7506" y="-90348"/>
            <a:ext cx="4748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FF0000"/>
                </a:solidFill>
              </a:rPr>
              <a:t>S</a:t>
            </a:r>
            <a:endParaRPr lang="ko-KR" altLang="en-US" sz="40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55806" y="777067"/>
            <a:ext cx="1872208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 err="1" smtClean="0">
                <a:solidFill>
                  <a:srgbClr val="92D050"/>
                </a:solidFill>
              </a:rPr>
              <a:t>스타벅스</a:t>
            </a:r>
            <a:r>
              <a:rPr lang="ko-KR" altLang="en-US" sz="1100" b="1" dirty="0" smtClean="0">
                <a:solidFill>
                  <a:schemeClr val="bg1"/>
                </a:solidFill>
              </a:rPr>
              <a:t> 이용 횟수</a:t>
            </a:r>
            <a:endParaRPr lang="en-US" altLang="ko-KR" sz="11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FFC000"/>
                </a:solidFill>
              </a:rPr>
              <a:t>‘</a:t>
            </a:r>
            <a:r>
              <a:rPr lang="ko-KR" altLang="en-US" sz="1100" b="1" dirty="0" smtClean="0">
                <a:solidFill>
                  <a:srgbClr val="FFC000"/>
                </a:solidFill>
              </a:rPr>
              <a:t>카페</a:t>
            </a:r>
            <a:r>
              <a:rPr lang="en-US" altLang="ko-KR" sz="1100" b="1" dirty="0" smtClean="0">
                <a:solidFill>
                  <a:srgbClr val="FFC000"/>
                </a:solidFill>
              </a:rPr>
              <a:t>/</a:t>
            </a:r>
            <a:r>
              <a:rPr lang="ko-KR" altLang="en-US" sz="1100" b="1" dirty="0" smtClean="0">
                <a:solidFill>
                  <a:srgbClr val="FFC000"/>
                </a:solidFill>
              </a:rPr>
              <a:t>디저트</a:t>
            </a:r>
            <a:r>
              <a:rPr lang="en-US" altLang="ko-KR" sz="1100" b="1" dirty="0" smtClean="0">
                <a:solidFill>
                  <a:srgbClr val="FFC000"/>
                </a:solidFill>
              </a:rPr>
              <a:t>’</a:t>
            </a:r>
            <a:r>
              <a:rPr lang="ko-KR" altLang="en-US" sz="1100" b="1" dirty="0" smtClean="0">
                <a:solidFill>
                  <a:srgbClr val="FFC000"/>
                </a:solidFill>
              </a:rPr>
              <a:t> </a:t>
            </a:r>
            <a:r>
              <a:rPr lang="ko-KR" altLang="en-US" sz="1100" b="1" dirty="0" smtClean="0">
                <a:solidFill>
                  <a:schemeClr val="bg1"/>
                </a:solidFill>
              </a:rPr>
              <a:t>이용 횟수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7" name="직선 연결선 6"/>
          <p:cNvCxnSpPr>
            <a:stCxn id="6" idx="1"/>
            <a:endCxn id="6" idx="3"/>
          </p:cNvCxnSpPr>
          <p:nvPr/>
        </p:nvCxnSpPr>
        <p:spPr>
          <a:xfrm>
            <a:off x="6655806" y="1060799"/>
            <a:ext cx="18722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-189600" y="2430458"/>
            <a:ext cx="607859" cy="261610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충성도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5575" y="445476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solidFill>
                  <a:srgbClr val="FF0000"/>
                </a:solidFill>
              </a:rPr>
              <a:t>사람 비율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265163" y="693958"/>
            <a:ext cx="0" cy="374999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547782" y="961732"/>
            <a:ext cx="6120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chemeClr val="bg1"/>
                </a:solidFill>
              </a:rPr>
              <a:t>X 100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04670" y="1423398"/>
            <a:ext cx="12241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b="1" dirty="0" smtClean="0">
                <a:solidFill>
                  <a:schemeClr val="bg1"/>
                </a:solidFill>
              </a:rPr>
              <a:t>시장 세분화</a:t>
            </a:r>
            <a:endParaRPr lang="en-US" altLang="ko-KR" sz="1100" b="1" dirty="0" smtClean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31780" y="1700397"/>
            <a:ext cx="3179428" cy="107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dirty="0" smtClean="0">
                <a:solidFill>
                  <a:schemeClr val="bg1"/>
                </a:solidFill>
              </a:rPr>
              <a:t>Loyal: </a:t>
            </a:r>
            <a:r>
              <a:rPr lang="ko-KR" altLang="en-US" sz="1100" b="1" dirty="0" smtClean="0">
                <a:solidFill>
                  <a:schemeClr val="bg1"/>
                </a:solidFill>
              </a:rPr>
              <a:t>충성도 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&gt;= 30%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dirty="0" smtClean="0">
                <a:solidFill>
                  <a:schemeClr val="bg1"/>
                </a:solidFill>
              </a:rPr>
              <a:t>30: 20% &lt;= </a:t>
            </a:r>
            <a:r>
              <a:rPr lang="ko-KR" altLang="en-US" sz="1100" b="1" dirty="0" smtClean="0">
                <a:solidFill>
                  <a:schemeClr val="bg1"/>
                </a:solidFill>
              </a:rPr>
              <a:t>충성도 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&lt;30%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dirty="0" smtClean="0">
                <a:solidFill>
                  <a:schemeClr val="bg1"/>
                </a:solidFill>
              </a:rPr>
              <a:t>20: 10% &lt;= </a:t>
            </a:r>
            <a:r>
              <a:rPr lang="ko-KR" altLang="en-US" sz="1100" b="1" dirty="0" smtClean="0">
                <a:solidFill>
                  <a:schemeClr val="bg1"/>
                </a:solidFill>
              </a:rPr>
              <a:t>충성도 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&lt; 20%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dirty="0" smtClean="0">
                <a:solidFill>
                  <a:schemeClr val="bg1"/>
                </a:solidFill>
              </a:rPr>
              <a:t>10: </a:t>
            </a:r>
            <a:r>
              <a:rPr lang="ko-KR" altLang="en-US" sz="1100" b="1" dirty="0" smtClean="0">
                <a:solidFill>
                  <a:schemeClr val="bg1"/>
                </a:solidFill>
              </a:rPr>
              <a:t>충성도 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&lt; 10%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97452" y="2859782"/>
            <a:ext cx="19708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900" b="1" dirty="0" smtClean="0">
                <a:solidFill>
                  <a:schemeClr val="bg1"/>
                </a:solidFill>
              </a:rPr>
              <a:t>PERSON</a:t>
            </a:r>
            <a:r>
              <a:rPr lang="ko-KR" altLang="en-US" sz="900" b="1" dirty="0" smtClean="0">
                <a:solidFill>
                  <a:schemeClr val="bg1"/>
                </a:solidFill>
              </a:rPr>
              <a:t> </a:t>
            </a:r>
            <a:r>
              <a:rPr lang="en-US" altLang="ko-KR" sz="900" b="1" dirty="0" smtClean="0">
                <a:solidFill>
                  <a:schemeClr val="bg1"/>
                </a:solidFill>
              </a:rPr>
              <a:t>=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900" b="1" dirty="0" smtClean="0">
              <a:solidFill>
                <a:schemeClr val="bg1"/>
              </a:solidFill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900" b="1" dirty="0" smtClean="0">
                <a:solidFill>
                  <a:schemeClr val="bg1"/>
                </a:solidFill>
              </a:rPr>
              <a:t>TOTAL_MONEY =</a:t>
            </a:r>
          </a:p>
          <a:p>
            <a:pPr>
              <a:lnSpc>
                <a:spcPct val="200000"/>
              </a:lnSpc>
            </a:pPr>
            <a:endParaRPr lang="en-US" altLang="ko-KR" sz="900" b="1" dirty="0" smtClean="0">
              <a:solidFill>
                <a:schemeClr val="bg1"/>
              </a:solidFill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900" b="1" dirty="0" smtClean="0">
                <a:solidFill>
                  <a:schemeClr val="bg1"/>
                </a:solidFill>
              </a:rPr>
              <a:t>AVERAGE_MONEY =</a:t>
            </a:r>
          </a:p>
          <a:p>
            <a:pPr>
              <a:lnSpc>
                <a:spcPct val="200000"/>
              </a:lnSpc>
            </a:pPr>
            <a:endParaRPr lang="en-US" altLang="ko-KR" sz="900" b="1" dirty="0" smtClean="0">
              <a:solidFill>
                <a:schemeClr val="bg1"/>
              </a:solidFill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900" b="1" dirty="0" smtClean="0">
                <a:solidFill>
                  <a:schemeClr val="bg1"/>
                </a:solidFill>
              </a:rPr>
              <a:t>TRADE_MONEY =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16738" y="2839937"/>
            <a:ext cx="1872208" cy="481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b="1" dirty="0" err="1" smtClean="0">
                <a:solidFill>
                  <a:schemeClr val="bg1"/>
                </a:solidFill>
              </a:rPr>
              <a:t>충성도에</a:t>
            </a:r>
            <a:r>
              <a:rPr lang="ko-KR" altLang="en-US" sz="900" b="1" dirty="0" smtClean="0">
                <a:solidFill>
                  <a:schemeClr val="bg1"/>
                </a:solidFill>
              </a:rPr>
              <a:t> 속하는 사람</a:t>
            </a:r>
            <a:endParaRPr lang="en-US" altLang="ko-KR" sz="9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b="1" dirty="0" err="1" smtClean="0">
                <a:solidFill>
                  <a:schemeClr val="bg1"/>
                </a:solidFill>
              </a:rPr>
              <a:t>스타벅스</a:t>
            </a:r>
            <a:r>
              <a:rPr lang="ko-KR" altLang="en-US" sz="900" b="1" dirty="0" smtClean="0">
                <a:solidFill>
                  <a:schemeClr val="bg1"/>
                </a:solidFill>
              </a:rPr>
              <a:t> 이용한 사람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882912" y="2958272"/>
            <a:ext cx="612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X 100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804248" y="3378189"/>
            <a:ext cx="194421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b="1" dirty="0" smtClean="0">
                <a:solidFill>
                  <a:schemeClr val="bg1"/>
                </a:solidFill>
              </a:rPr>
              <a:t>그룹의 인당 평균 총 지출액</a:t>
            </a:r>
            <a:endParaRPr lang="en-US" altLang="ko-KR" sz="9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b="1" dirty="0" smtClean="0">
                <a:solidFill>
                  <a:schemeClr val="bg1"/>
                </a:solidFill>
              </a:rPr>
              <a:t>그룹별 인당 평균 총 지출액 합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001304" y="3930291"/>
            <a:ext cx="18722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b="1" dirty="0" smtClean="0">
                <a:solidFill>
                  <a:schemeClr val="bg1"/>
                </a:solidFill>
              </a:rPr>
              <a:t>그룹의 인당 </a:t>
            </a:r>
            <a:r>
              <a:rPr lang="en-US" altLang="ko-KR" sz="900" b="1" dirty="0" smtClean="0">
                <a:solidFill>
                  <a:schemeClr val="bg1"/>
                </a:solidFill>
              </a:rPr>
              <a:t>1</a:t>
            </a:r>
            <a:r>
              <a:rPr lang="ko-KR" altLang="en-US" sz="900" b="1" dirty="0" smtClean="0">
                <a:solidFill>
                  <a:schemeClr val="bg1"/>
                </a:solidFill>
              </a:rPr>
              <a:t>회 평균 지출액 합</a:t>
            </a:r>
            <a:endParaRPr lang="en-US" altLang="ko-KR" sz="9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b="1" dirty="0" smtClean="0">
                <a:solidFill>
                  <a:schemeClr val="bg1"/>
                </a:solidFill>
              </a:rPr>
              <a:t>그룹별 인당 </a:t>
            </a:r>
            <a:r>
              <a:rPr lang="en-US" altLang="ko-KR" sz="900" b="1" dirty="0" smtClean="0">
                <a:solidFill>
                  <a:schemeClr val="bg1"/>
                </a:solidFill>
              </a:rPr>
              <a:t>1</a:t>
            </a:r>
            <a:r>
              <a:rPr lang="ko-KR" altLang="en-US" sz="900" b="1" dirty="0" smtClean="0">
                <a:solidFill>
                  <a:schemeClr val="bg1"/>
                </a:solidFill>
              </a:rPr>
              <a:t>회 평균 지출액 합 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cxnSp>
        <p:nvCxnSpPr>
          <p:cNvPr id="36" name="직선 연결선 35"/>
          <p:cNvCxnSpPr>
            <a:stCxn id="35" idx="1"/>
          </p:cNvCxnSpPr>
          <p:nvPr/>
        </p:nvCxnSpPr>
        <p:spPr>
          <a:xfrm>
            <a:off x="7001304" y="4184207"/>
            <a:ext cx="17924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921588" y="4484607"/>
            <a:ext cx="18722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b="1" dirty="0" smtClean="0">
                <a:solidFill>
                  <a:schemeClr val="bg1"/>
                </a:solidFill>
              </a:rPr>
              <a:t>그룹의 인당 평균 총 </a:t>
            </a:r>
            <a:r>
              <a:rPr lang="ko-KR" altLang="en-US" sz="900" b="1" dirty="0" err="1" smtClean="0">
                <a:solidFill>
                  <a:schemeClr val="bg1"/>
                </a:solidFill>
              </a:rPr>
              <a:t>결제액</a:t>
            </a:r>
            <a:r>
              <a:rPr lang="ko-KR" altLang="en-US" sz="900" b="1" dirty="0" smtClean="0">
                <a:solidFill>
                  <a:schemeClr val="bg1"/>
                </a:solidFill>
              </a:rPr>
              <a:t> 합</a:t>
            </a:r>
            <a:endParaRPr lang="en-US" altLang="ko-KR" sz="9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b="1" dirty="0" smtClean="0">
                <a:solidFill>
                  <a:schemeClr val="bg1"/>
                </a:solidFill>
              </a:rPr>
              <a:t>그룹별 인당 평균 총 </a:t>
            </a:r>
            <a:r>
              <a:rPr lang="ko-KR" altLang="en-US" sz="900" b="1" dirty="0" err="1" smtClean="0">
                <a:solidFill>
                  <a:schemeClr val="bg1"/>
                </a:solidFill>
              </a:rPr>
              <a:t>결제액</a:t>
            </a:r>
            <a:r>
              <a:rPr lang="ko-KR" altLang="en-US" sz="900" b="1" dirty="0" smtClean="0">
                <a:solidFill>
                  <a:schemeClr val="bg1"/>
                </a:solidFill>
              </a:rPr>
              <a:t> 합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6981608" y="4738523"/>
            <a:ext cx="16948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6953518" y="3632104"/>
            <a:ext cx="16509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6598562" y="3087502"/>
            <a:ext cx="13092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8554238" y="3516688"/>
            <a:ext cx="612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X 100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748466" y="4068791"/>
            <a:ext cx="612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X 100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611246" y="4623106"/>
            <a:ext cx="612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</a:rPr>
              <a:t>X 100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821756" y="4452429"/>
            <a:ext cx="95731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solidFill>
                  <a:srgbClr val="FF0000"/>
                </a:solidFill>
              </a:rPr>
              <a:t>인당 총 지출액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843808" y="4454768"/>
            <a:ext cx="1072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solidFill>
                  <a:srgbClr val="FF0000"/>
                </a:solidFill>
              </a:rPr>
              <a:t>인당 평균 지출액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067944" y="4447266"/>
            <a:ext cx="95731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solidFill>
                  <a:srgbClr val="FF0000"/>
                </a:solidFill>
              </a:rPr>
              <a:t>인당 총 </a:t>
            </a:r>
            <a:r>
              <a:rPr lang="ko-KR" altLang="en-US" sz="900" b="1" dirty="0" err="1" smtClean="0">
                <a:solidFill>
                  <a:srgbClr val="FF0000"/>
                </a:solidFill>
              </a:rPr>
              <a:t>결제액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82738" y="3333750"/>
            <a:ext cx="1131761" cy="87441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1712047" y="802359"/>
            <a:ext cx="1113703" cy="84864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3936725" y="3359525"/>
            <a:ext cx="1113703" cy="84864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2818036" y="802359"/>
            <a:ext cx="1113703" cy="340580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6139489" y="1732397"/>
            <a:ext cx="1888895" cy="263289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6139488" y="2024577"/>
            <a:ext cx="1888895" cy="75111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63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506" y="82828"/>
            <a:ext cx="8928992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91040" tIns="45520" rIns="91040" bIns="45520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T</a:t>
            </a:r>
            <a:r>
              <a:rPr lang="en-US" altLang="ko-KR" b="1" dirty="0" smtClean="0">
                <a:solidFill>
                  <a:srgbClr val="FFC000"/>
                </a:solidFill>
              </a:rPr>
              <a:t>argeting(</a:t>
            </a:r>
            <a:r>
              <a:rPr lang="ko-KR" altLang="en-US" b="1" dirty="0" smtClean="0">
                <a:solidFill>
                  <a:srgbClr val="FFC000"/>
                </a:solidFill>
              </a:rPr>
              <a:t>표적 시장 선정</a:t>
            </a:r>
            <a:r>
              <a:rPr lang="en-US" altLang="ko-KR" b="1" dirty="0" smtClean="0">
                <a:solidFill>
                  <a:srgbClr val="FFC000"/>
                </a:solidFill>
              </a:rPr>
              <a:t>)</a:t>
            </a:r>
            <a:endParaRPr lang="ko-KR" altLang="en-US" b="1" dirty="0" smtClean="0">
              <a:solidFill>
                <a:srgbClr val="FFC000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319" y="563712"/>
            <a:ext cx="6359365" cy="4429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31641" y="1707654"/>
            <a:ext cx="5760640" cy="29913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7506" y="-90348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0000"/>
                </a:solidFill>
              </a:rPr>
              <a:t>T</a:t>
            </a:r>
            <a:endParaRPr lang="ko-KR" altLang="en-US" sz="40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330" y="2561005"/>
            <a:ext cx="1276311" cy="854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rgbClr val="FF0000"/>
                </a:solidFill>
              </a:rPr>
              <a:t>충성도 </a:t>
            </a:r>
            <a:r>
              <a:rPr lang="en-US" altLang="ko-KR" sz="1100" b="1" dirty="0" smtClean="0">
                <a:solidFill>
                  <a:srgbClr val="FF0000"/>
                </a:solidFill>
              </a:rPr>
              <a:t>30% 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미만</a:t>
            </a:r>
            <a:endParaRPr lang="en-US" altLang="ko-KR" sz="11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</a:rPr>
              <a:t>소비성향 강하나</a:t>
            </a:r>
            <a:endParaRPr lang="en-US" altLang="ko-KR" sz="11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</a:rPr>
              <a:t>충성도 낮은 그룹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68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506" y="82828"/>
            <a:ext cx="8928992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91040" tIns="45520" rIns="91040" bIns="45520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P</a:t>
            </a:r>
            <a:r>
              <a:rPr lang="en-US" altLang="ko-KR" b="1" dirty="0" smtClean="0">
                <a:solidFill>
                  <a:srgbClr val="FFC000"/>
                </a:solidFill>
              </a:rPr>
              <a:t>ositioning(</a:t>
            </a:r>
            <a:r>
              <a:rPr lang="ko-KR" altLang="en-US" b="1" dirty="0" smtClean="0">
                <a:solidFill>
                  <a:srgbClr val="FFC000"/>
                </a:solidFill>
              </a:rPr>
              <a:t>위상 정립</a:t>
            </a:r>
            <a:r>
              <a:rPr lang="en-US" altLang="ko-KR" b="1" dirty="0" smtClean="0">
                <a:solidFill>
                  <a:srgbClr val="FFC000"/>
                </a:solidFill>
              </a:rPr>
              <a:t>) - </a:t>
            </a:r>
            <a:r>
              <a:rPr lang="en-US" altLang="ko-KR" b="1" dirty="0" smtClean="0">
                <a:solidFill>
                  <a:schemeClr val="bg1"/>
                </a:solidFill>
              </a:rPr>
              <a:t>1. </a:t>
            </a:r>
            <a:r>
              <a:rPr lang="ko-KR" altLang="en-US" b="1" dirty="0" smtClean="0">
                <a:solidFill>
                  <a:schemeClr val="bg1"/>
                </a:solidFill>
              </a:rPr>
              <a:t>소비자 분석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506" y="-90348"/>
            <a:ext cx="5004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0000"/>
                </a:solidFill>
              </a:rPr>
              <a:t>P</a:t>
            </a:r>
            <a:endParaRPr lang="ko-KR" altLang="en-US" sz="4000" b="1" dirty="0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64" y="475402"/>
            <a:ext cx="3531988" cy="2427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64" y="2914110"/>
            <a:ext cx="3531988" cy="2180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직선 연결선 9"/>
          <p:cNvCxnSpPr/>
          <p:nvPr/>
        </p:nvCxnSpPr>
        <p:spPr>
          <a:xfrm flipH="1">
            <a:off x="4572000" y="452160"/>
            <a:ext cx="2" cy="469134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750939"/>
              </p:ext>
            </p:extLst>
          </p:nvPr>
        </p:nvGraphicFramePr>
        <p:xfrm>
          <a:off x="4716016" y="552450"/>
          <a:ext cx="4176463" cy="14432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46315"/>
                <a:gridCol w="857537"/>
                <a:gridCol w="857537"/>
                <a:gridCol w="857537"/>
                <a:gridCol w="857537"/>
              </a:tblGrid>
              <a:tr h="240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카테고리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10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20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30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loyal</a:t>
                      </a:r>
                      <a:endParaRPr lang="ko-KR" altLang="en-US" sz="900" b="1" dirty="0"/>
                    </a:p>
                  </a:txBody>
                  <a:tcPr/>
                </a:tc>
              </a:tr>
              <a:tr h="24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기타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기타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기타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기타</a:t>
                      </a:r>
                      <a:endParaRPr lang="ko-KR" altLang="en-US" sz="900" b="1" dirty="0"/>
                    </a:p>
                  </a:txBody>
                  <a:tcPr/>
                </a:tc>
              </a:tr>
              <a:tr h="24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식비</a:t>
                      </a:r>
                      <a:r>
                        <a:rPr lang="en-US" altLang="ko-KR" sz="900" b="1" dirty="0" smtClean="0"/>
                        <a:t>/</a:t>
                      </a:r>
                      <a:r>
                        <a:rPr lang="ko-KR" altLang="en-US" sz="900" b="1" dirty="0" smtClean="0"/>
                        <a:t>외식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/>
                        <a:t>식비</a:t>
                      </a:r>
                      <a:r>
                        <a:rPr lang="en-US" altLang="ko-KR" sz="900" b="1" dirty="0" smtClean="0"/>
                        <a:t>/</a:t>
                      </a:r>
                      <a:r>
                        <a:rPr lang="ko-KR" altLang="en-US" sz="900" b="1" dirty="0" smtClean="0"/>
                        <a:t>외식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/>
                        <a:t>식비</a:t>
                      </a:r>
                      <a:r>
                        <a:rPr lang="en-US" altLang="ko-KR" sz="900" b="1" dirty="0" smtClean="0"/>
                        <a:t>/</a:t>
                      </a:r>
                      <a:r>
                        <a:rPr lang="ko-KR" altLang="en-US" sz="900" b="1" dirty="0" smtClean="0"/>
                        <a:t>외식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/>
                        <a:t>식비</a:t>
                      </a:r>
                      <a:r>
                        <a:rPr lang="en-US" altLang="ko-KR" sz="900" b="1" dirty="0" smtClean="0"/>
                        <a:t>/</a:t>
                      </a:r>
                      <a:r>
                        <a:rPr lang="ko-KR" altLang="en-US" sz="900" b="1" dirty="0" smtClean="0"/>
                        <a:t>외식</a:t>
                      </a:r>
                    </a:p>
                  </a:txBody>
                  <a:tcPr/>
                </a:tc>
              </a:tr>
              <a:tr h="24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편의점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/>
                        <a:t>편의점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/>
                        <a:t>편의점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/>
                        <a:t>온라인쇼핑</a:t>
                      </a:r>
                    </a:p>
                  </a:txBody>
                  <a:tcPr/>
                </a:tc>
              </a:tr>
              <a:tr h="24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4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커피</a:t>
                      </a:r>
                      <a:r>
                        <a:rPr lang="en-US" altLang="ko-KR" sz="900" b="1" dirty="0" smtClean="0"/>
                        <a:t>/</a:t>
                      </a:r>
                      <a:r>
                        <a:rPr lang="ko-KR" altLang="en-US" sz="900" b="1" dirty="0" smtClean="0"/>
                        <a:t>디저트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온라인쇼핑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온라인쇼핑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편의점</a:t>
                      </a:r>
                      <a:endParaRPr lang="ko-KR" altLang="en-US" sz="900" b="1" dirty="0"/>
                    </a:p>
                  </a:txBody>
                  <a:tcPr/>
                </a:tc>
              </a:tr>
              <a:tr h="24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5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온라인쇼핑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/>
                        <a:t>커피</a:t>
                      </a:r>
                      <a:r>
                        <a:rPr lang="en-US" altLang="ko-KR" sz="900" b="1" dirty="0" smtClean="0"/>
                        <a:t>/</a:t>
                      </a:r>
                      <a:r>
                        <a:rPr lang="ko-KR" altLang="en-US" sz="900" b="1" dirty="0" smtClean="0"/>
                        <a:t>디저트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/>
                        <a:t>커피</a:t>
                      </a:r>
                      <a:r>
                        <a:rPr lang="en-US" altLang="ko-KR" sz="900" b="1" dirty="0" smtClean="0"/>
                        <a:t>/</a:t>
                      </a:r>
                      <a:r>
                        <a:rPr lang="ko-KR" altLang="en-US" sz="900" b="1" dirty="0" smtClean="0"/>
                        <a:t>디저트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/>
                        <a:t>커피</a:t>
                      </a:r>
                      <a:r>
                        <a:rPr lang="en-US" altLang="ko-KR" sz="900" b="1" dirty="0" smtClean="0"/>
                        <a:t>/</a:t>
                      </a:r>
                      <a:r>
                        <a:rPr lang="ko-KR" altLang="en-US" sz="900" b="1" dirty="0" smtClean="0"/>
                        <a:t>디저트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567909"/>
              </p:ext>
            </p:extLst>
          </p:nvPr>
        </p:nvGraphicFramePr>
        <p:xfrm>
          <a:off x="4716016" y="2076213"/>
          <a:ext cx="4176463" cy="14432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46315"/>
                <a:gridCol w="857537"/>
                <a:gridCol w="857537"/>
                <a:gridCol w="857537"/>
                <a:gridCol w="857537"/>
              </a:tblGrid>
              <a:tr h="240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브랜드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10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20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30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loyal</a:t>
                      </a:r>
                      <a:endParaRPr lang="ko-KR" altLang="en-US" sz="900" b="1" dirty="0"/>
                    </a:p>
                  </a:txBody>
                  <a:tcPr/>
                </a:tc>
              </a:tr>
              <a:tr h="24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 smtClean="0"/>
                        <a:t>네이버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err="1" smtClean="0"/>
                        <a:t>네이버</a:t>
                      </a:r>
                      <a:endParaRPr lang="ko-KR" altLang="en-US" sz="9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err="1" smtClean="0"/>
                        <a:t>네이버</a:t>
                      </a:r>
                      <a:endParaRPr lang="ko-KR" altLang="en-US" sz="9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err="1" smtClean="0"/>
                        <a:t>네이버</a:t>
                      </a:r>
                      <a:endParaRPr lang="ko-KR" altLang="en-US" sz="900" b="1" dirty="0" smtClean="0"/>
                    </a:p>
                  </a:txBody>
                  <a:tcPr/>
                </a:tc>
              </a:tr>
              <a:tr h="24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 smtClean="0"/>
                        <a:t>쿠팡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err="1" smtClean="0"/>
                        <a:t>쿠팡</a:t>
                      </a:r>
                      <a:endParaRPr lang="ko-KR" altLang="en-US" sz="9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err="1" smtClean="0"/>
                        <a:t>쿠팡</a:t>
                      </a:r>
                      <a:endParaRPr lang="ko-KR" altLang="en-US" sz="9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err="1" smtClean="0"/>
                        <a:t>쿠팡</a:t>
                      </a:r>
                      <a:endParaRPr lang="ko-KR" altLang="en-US" sz="900" b="1" dirty="0" smtClean="0"/>
                    </a:p>
                  </a:txBody>
                  <a:tcPr/>
                </a:tc>
              </a:tr>
              <a:tr h="24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한국철도공사</a:t>
                      </a:r>
                      <a:endParaRPr lang="ko-KR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/>
                        <a:t>한국철도공사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 smtClean="0"/>
                        <a:t>G</a:t>
                      </a:r>
                      <a:r>
                        <a:rPr lang="ko-KR" altLang="en-US" sz="900" b="1" dirty="0" smtClean="0"/>
                        <a:t>마켓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err="1" smtClean="0"/>
                        <a:t>구글플레이</a:t>
                      </a:r>
                      <a:endParaRPr lang="ko-KR" altLang="en-US" sz="900" b="1" dirty="0" smtClean="0"/>
                    </a:p>
                  </a:txBody>
                  <a:tcPr/>
                </a:tc>
              </a:tr>
              <a:tr h="24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4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G</a:t>
                      </a:r>
                      <a:r>
                        <a:rPr lang="ko-KR" altLang="en-US" sz="900" b="1" dirty="0" smtClean="0"/>
                        <a:t>마켓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 smtClean="0"/>
                        <a:t>G</a:t>
                      </a:r>
                      <a:r>
                        <a:rPr lang="ko-KR" altLang="en-US" sz="900" b="1" dirty="0" smtClean="0"/>
                        <a:t>마켓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 smtClean="0"/>
                        <a:t>위메프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11</a:t>
                      </a:r>
                      <a:r>
                        <a:rPr lang="ko-KR" altLang="en-US" sz="900" b="1" dirty="0" smtClean="0"/>
                        <a:t>번가</a:t>
                      </a:r>
                      <a:endParaRPr lang="ko-KR" altLang="en-US" sz="900" b="1" dirty="0"/>
                    </a:p>
                  </a:txBody>
                  <a:tcPr/>
                </a:tc>
              </a:tr>
              <a:tr h="24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5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 smtClean="0"/>
                        <a:t>위메프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err="1" smtClean="0"/>
                        <a:t>티머니택시</a:t>
                      </a:r>
                      <a:endParaRPr lang="ko-KR" altLang="en-US" sz="9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 smtClean="0"/>
                        <a:t>11</a:t>
                      </a:r>
                      <a:r>
                        <a:rPr lang="ko-KR" altLang="en-US" sz="900" b="1" dirty="0" smtClean="0"/>
                        <a:t>번가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err="1" smtClean="0"/>
                        <a:t>스타벅스</a:t>
                      </a:r>
                      <a:endParaRPr lang="ko-KR" altLang="en-US" sz="900" b="1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012863"/>
              </p:ext>
            </p:extLst>
          </p:nvPr>
        </p:nvGraphicFramePr>
        <p:xfrm>
          <a:off x="4716016" y="3651870"/>
          <a:ext cx="4176463" cy="14432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46315"/>
                <a:gridCol w="857537"/>
                <a:gridCol w="857537"/>
                <a:gridCol w="857537"/>
                <a:gridCol w="857537"/>
              </a:tblGrid>
              <a:tr h="240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카테고리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10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20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30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loyal</a:t>
                      </a:r>
                      <a:endParaRPr lang="ko-KR" altLang="en-US" sz="900" b="1" dirty="0"/>
                    </a:p>
                  </a:txBody>
                  <a:tcPr/>
                </a:tc>
              </a:tr>
              <a:tr h="24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농협은행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 smtClean="0"/>
                        <a:t>신한카드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 smtClean="0"/>
                        <a:t>신한카드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 smtClean="0"/>
                        <a:t>신한카드</a:t>
                      </a:r>
                      <a:endParaRPr lang="ko-KR" altLang="en-US" sz="900" b="1" dirty="0"/>
                    </a:p>
                  </a:txBody>
                  <a:tcPr/>
                </a:tc>
              </a:tr>
              <a:tr h="24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 smtClean="0"/>
                        <a:t>신한카드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/>
                        <a:t>농협은행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 smtClean="0"/>
                        <a:t>KB</a:t>
                      </a:r>
                      <a:r>
                        <a:rPr lang="ko-KR" altLang="en-US" sz="900" b="1" dirty="0" smtClean="0"/>
                        <a:t>국민카드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/>
                        <a:t>삼성카드</a:t>
                      </a:r>
                    </a:p>
                  </a:txBody>
                  <a:tcPr/>
                </a:tc>
              </a:tr>
              <a:tr h="24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KB</a:t>
                      </a:r>
                      <a:r>
                        <a:rPr lang="ko-KR" altLang="en-US" sz="900" b="1" dirty="0" smtClean="0"/>
                        <a:t>국민카드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/>
                        <a:t>삼성카드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/>
                        <a:t>삼성카드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 smtClean="0"/>
                        <a:t>KB</a:t>
                      </a:r>
                      <a:r>
                        <a:rPr lang="ko-KR" altLang="en-US" sz="900" b="1" dirty="0" smtClean="0"/>
                        <a:t>국민카드</a:t>
                      </a:r>
                    </a:p>
                  </a:txBody>
                  <a:tcPr/>
                </a:tc>
              </a:tr>
              <a:tr h="24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4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삼성카드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 smtClean="0"/>
                        <a:t>KB</a:t>
                      </a:r>
                      <a:r>
                        <a:rPr lang="ko-KR" altLang="en-US" sz="900" b="1" dirty="0" smtClean="0"/>
                        <a:t>국민카드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농협은행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농협은행</a:t>
                      </a:r>
                      <a:endParaRPr lang="ko-KR" altLang="en-US" sz="900" b="1" dirty="0"/>
                    </a:p>
                  </a:txBody>
                  <a:tcPr/>
                </a:tc>
              </a:tr>
              <a:tr h="24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5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현대카드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/>
                        <a:t>현대카드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/>
                        <a:t>현대카드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/>
                        <a:t>현대카드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755576" y="1073150"/>
            <a:ext cx="736674" cy="168442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860476" y="1085850"/>
            <a:ext cx="1098624" cy="168442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043608" y="3075806"/>
            <a:ext cx="504056" cy="197245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459586" y="1040656"/>
            <a:ext cx="858664" cy="69289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459586" y="1752600"/>
            <a:ext cx="858664" cy="243084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310734" y="1509516"/>
            <a:ext cx="858664" cy="243084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8036880" y="552450"/>
            <a:ext cx="0" cy="14432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8036880" y="2076213"/>
            <a:ext cx="0" cy="14432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8036880" y="3651870"/>
            <a:ext cx="0" cy="14432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5486152" y="2797830"/>
            <a:ext cx="824582" cy="22477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342484" y="2797830"/>
            <a:ext cx="824582" cy="22477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339160" y="3294677"/>
            <a:ext cx="824582" cy="22477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8047248" y="3276363"/>
            <a:ext cx="858664" cy="243084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8036880" y="1268216"/>
            <a:ext cx="858664" cy="243084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169398" y="1509516"/>
            <a:ext cx="858664" cy="243084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486152" y="3892222"/>
            <a:ext cx="824582" cy="22477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344816" y="4142367"/>
            <a:ext cx="824582" cy="22477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194302" y="4620280"/>
            <a:ext cx="824582" cy="22477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8064289" y="4620280"/>
            <a:ext cx="824582" cy="22477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479132" y="4124673"/>
            <a:ext cx="831602" cy="243084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6335650" y="3899283"/>
            <a:ext cx="831602" cy="243084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187282" y="3899283"/>
            <a:ext cx="831602" cy="243084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8063942" y="3899283"/>
            <a:ext cx="831602" cy="243084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916164" y="970434"/>
            <a:ext cx="415498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solidFill>
                  <a:srgbClr val="C00000"/>
                </a:solidFill>
              </a:rPr>
              <a:t>여성</a:t>
            </a:r>
            <a:endParaRPr lang="ko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144330" y="957734"/>
            <a:ext cx="530915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solidFill>
                  <a:srgbClr val="C00000"/>
                </a:solidFill>
              </a:rPr>
              <a:t>직장</a:t>
            </a:r>
            <a:r>
              <a:rPr lang="ko-KR" altLang="en-US" sz="900" b="1" dirty="0">
                <a:solidFill>
                  <a:srgbClr val="C00000"/>
                </a:solidFill>
              </a:rPr>
              <a:t>인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0895" y="3276188"/>
            <a:ext cx="957313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solidFill>
                  <a:srgbClr val="C00000"/>
                </a:solidFill>
              </a:rPr>
              <a:t>소비성향 강함</a:t>
            </a:r>
            <a:endParaRPr lang="en-US" altLang="ko-KR" sz="900" b="1" dirty="0" smtClean="0">
              <a:solidFill>
                <a:srgbClr val="C00000"/>
              </a:solidFill>
            </a:endParaRPr>
          </a:p>
          <a:p>
            <a:r>
              <a:rPr lang="ko-KR" altLang="en-US" sz="900" b="1" dirty="0" err="1" smtClean="0">
                <a:solidFill>
                  <a:srgbClr val="C00000"/>
                </a:solidFill>
              </a:rPr>
              <a:t>결제액</a:t>
            </a:r>
            <a:r>
              <a:rPr lang="ko-KR" altLang="en-US" sz="900" b="1" dirty="0" smtClean="0">
                <a:solidFill>
                  <a:srgbClr val="C00000"/>
                </a:solidFill>
              </a:rPr>
              <a:t> 편차 큼</a:t>
            </a:r>
            <a:endParaRPr lang="en-US" altLang="ko-KR" sz="900" b="1" dirty="0" smtClean="0">
              <a:solidFill>
                <a:srgbClr val="C00000"/>
              </a:solidFill>
            </a:endParaRPr>
          </a:p>
          <a:p>
            <a:endParaRPr lang="en-US" altLang="ko-KR" sz="900" b="1" dirty="0">
              <a:solidFill>
                <a:srgbClr val="C00000"/>
              </a:solidFill>
            </a:endParaRPr>
          </a:p>
          <a:p>
            <a:r>
              <a:rPr lang="ko-KR" altLang="en-US" sz="900" b="1" dirty="0" smtClean="0">
                <a:solidFill>
                  <a:srgbClr val="C00000"/>
                </a:solidFill>
              </a:rPr>
              <a:t>양극</a:t>
            </a:r>
            <a:r>
              <a:rPr lang="ko-KR" altLang="en-US" sz="900" b="1" dirty="0">
                <a:solidFill>
                  <a:srgbClr val="C00000"/>
                </a:solidFill>
              </a:rPr>
              <a:t>화</a:t>
            </a:r>
            <a:endParaRPr lang="en-US" altLang="ko-KR" sz="900" b="1" dirty="0" smtClean="0">
              <a:solidFill>
                <a:srgbClr val="C0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150494" y="1141383"/>
            <a:ext cx="761747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900" b="1" dirty="0" err="1" smtClean="0">
                <a:solidFill>
                  <a:srgbClr val="C00000"/>
                </a:solidFill>
              </a:rPr>
              <a:t>엥겔지수</a:t>
            </a:r>
            <a:r>
              <a:rPr lang="ko-KR" altLang="en-US" sz="900" b="1" dirty="0" smtClean="0">
                <a:solidFill>
                  <a:srgbClr val="C00000"/>
                </a:solidFill>
              </a:rPr>
              <a:t>↑</a:t>
            </a:r>
            <a:endParaRPr lang="ko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150494" y="2690427"/>
            <a:ext cx="709538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900" b="1" dirty="0" smtClean="0">
                <a:solidFill>
                  <a:srgbClr val="C00000"/>
                </a:solidFill>
              </a:rPr>
              <a:t>대중교</a:t>
            </a:r>
            <a:r>
              <a:rPr lang="ko-KR" altLang="en-US" sz="900" b="1" dirty="0">
                <a:solidFill>
                  <a:srgbClr val="C00000"/>
                </a:solidFill>
              </a:rPr>
              <a:t>통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150494" y="4258071"/>
            <a:ext cx="761747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solidFill>
                  <a:srgbClr val="C00000"/>
                </a:solidFill>
              </a:rPr>
              <a:t>지방거주↑</a:t>
            </a:r>
            <a:endParaRPr lang="ko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145524" y="386706"/>
            <a:ext cx="662112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900" b="1" dirty="0" smtClean="0">
                <a:solidFill>
                  <a:srgbClr val="C00000"/>
                </a:solidFill>
              </a:rPr>
              <a:t>고소</a:t>
            </a:r>
            <a:r>
              <a:rPr lang="ko-KR" altLang="en-US" sz="900" b="1" dirty="0">
                <a:solidFill>
                  <a:srgbClr val="C00000"/>
                </a:solidFill>
              </a:rPr>
              <a:t>득</a:t>
            </a:r>
            <a:r>
              <a:rPr lang="ko-KR" altLang="en-US" sz="900" b="1" dirty="0" smtClean="0">
                <a:solidFill>
                  <a:srgbClr val="C00000"/>
                </a:solidFill>
              </a:rPr>
              <a:t>층</a:t>
            </a:r>
            <a:endParaRPr lang="ko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796135" y="394644"/>
            <a:ext cx="1810457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mtClean="0">
                <a:solidFill>
                  <a:srgbClr val="C00000"/>
                </a:solidFill>
              </a:rPr>
              <a:t>중</a:t>
            </a:r>
            <a:r>
              <a:rPr lang="ko-KR" altLang="en-US" sz="900" b="1">
                <a:solidFill>
                  <a:srgbClr val="C00000"/>
                </a:solidFill>
              </a:rPr>
              <a:t>산</a:t>
            </a:r>
            <a:r>
              <a:rPr lang="ko-KR" altLang="en-US" sz="900" b="1" smtClean="0">
                <a:solidFill>
                  <a:srgbClr val="C00000"/>
                </a:solidFill>
              </a:rPr>
              <a:t>층</a:t>
            </a:r>
            <a:endParaRPr lang="ko-KR" altLang="en-US" sz="9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68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506" y="82828"/>
            <a:ext cx="8928992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91040" tIns="45520" rIns="91040" bIns="45520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P</a:t>
            </a:r>
            <a:r>
              <a:rPr lang="en-US" altLang="ko-KR" b="1" dirty="0" smtClean="0">
                <a:solidFill>
                  <a:srgbClr val="FFC000"/>
                </a:solidFill>
              </a:rPr>
              <a:t>ositioning(</a:t>
            </a:r>
            <a:r>
              <a:rPr lang="ko-KR" altLang="en-US" b="1" dirty="0" smtClean="0">
                <a:solidFill>
                  <a:srgbClr val="FFC000"/>
                </a:solidFill>
              </a:rPr>
              <a:t>위상 정립</a:t>
            </a:r>
            <a:r>
              <a:rPr lang="en-US" altLang="ko-KR" b="1" dirty="0" smtClean="0">
                <a:solidFill>
                  <a:srgbClr val="FFC000"/>
                </a:solidFill>
              </a:rPr>
              <a:t>) - </a:t>
            </a:r>
            <a:r>
              <a:rPr lang="en-US" altLang="ko-KR" b="1" dirty="0" smtClean="0">
                <a:solidFill>
                  <a:schemeClr val="bg1"/>
                </a:solidFill>
              </a:rPr>
              <a:t>2. </a:t>
            </a:r>
            <a:r>
              <a:rPr lang="ko-KR" altLang="en-US" b="1" dirty="0" smtClean="0">
                <a:solidFill>
                  <a:schemeClr val="bg1"/>
                </a:solidFill>
              </a:rPr>
              <a:t>경쟁자 확인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506" y="-90348"/>
            <a:ext cx="5004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0000"/>
                </a:solidFill>
              </a:rPr>
              <a:t>P</a:t>
            </a:r>
            <a:endParaRPr lang="ko-KR" altLang="en-US" sz="4000" b="1" dirty="0">
              <a:solidFill>
                <a:srgbClr val="FF0000"/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070" y="555526"/>
            <a:ext cx="4536504" cy="308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/>
          <a:stretch/>
        </p:blipFill>
        <p:spPr bwMode="auto">
          <a:xfrm>
            <a:off x="44450" y="555525"/>
            <a:ext cx="4497376" cy="308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72200" y="3637500"/>
            <a:ext cx="1332416" cy="313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FF0000"/>
                </a:solidFill>
              </a:rPr>
              <a:t>&lt;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음의 상관 관계</a:t>
            </a:r>
            <a:r>
              <a:rPr lang="en-US" altLang="ko-KR" sz="1100" b="1" dirty="0" smtClean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4574" y="4084786"/>
            <a:ext cx="346280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b="1" dirty="0" err="1" smtClean="0">
                <a:solidFill>
                  <a:schemeClr val="bg1"/>
                </a:solidFill>
              </a:rPr>
              <a:t>점포수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100" b="1" dirty="0" err="1">
                <a:solidFill>
                  <a:srgbClr val="92D050"/>
                </a:solidFill>
              </a:rPr>
              <a:t>스타벅스</a:t>
            </a:r>
            <a:r>
              <a:rPr lang="en-US" altLang="ko-KR" sz="1100" b="1" dirty="0">
                <a:solidFill>
                  <a:schemeClr val="bg1"/>
                </a:solidFill>
              </a:rPr>
              <a:t>(1140</a:t>
            </a:r>
            <a:r>
              <a:rPr lang="ko-KR" altLang="en-US" sz="1100" b="1" dirty="0">
                <a:solidFill>
                  <a:schemeClr val="bg1"/>
                </a:solidFill>
              </a:rPr>
              <a:t>개</a:t>
            </a:r>
            <a:r>
              <a:rPr lang="en-US" altLang="ko-KR" sz="1100" b="1" dirty="0">
                <a:solidFill>
                  <a:schemeClr val="bg1"/>
                </a:solidFill>
              </a:rPr>
              <a:t>)</a:t>
            </a:r>
            <a:r>
              <a:rPr lang="ko-KR" altLang="en-US" sz="1100" b="1" dirty="0">
                <a:solidFill>
                  <a:schemeClr val="bg1"/>
                </a:solidFill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</a:rPr>
              <a:t>&lt; </a:t>
            </a:r>
            <a:r>
              <a:rPr lang="ko-KR" altLang="en-US" sz="1100" b="1" dirty="0" err="1">
                <a:solidFill>
                  <a:srgbClr val="00B0F0"/>
                </a:solidFill>
              </a:rPr>
              <a:t>이디야</a:t>
            </a:r>
            <a:r>
              <a:rPr lang="en-US" altLang="ko-KR" sz="1100" b="1" dirty="0">
                <a:solidFill>
                  <a:schemeClr val="bg1"/>
                </a:solidFill>
              </a:rPr>
              <a:t>(2200</a:t>
            </a:r>
            <a:r>
              <a:rPr lang="ko-KR" altLang="en-US" sz="1100" b="1" dirty="0">
                <a:solidFill>
                  <a:schemeClr val="bg1"/>
                </a:solidFill>
              </a:rPr>
              <a:t>개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)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b="1" dirty="0">
                <a:solidFill>
                  <a:schemeClr val="bg1"/>
                </a:solidFill>
              </a:rPr>
              <a:t>매출액</a:t>
            </a:r>
            <a:r>
              <a:rPr lang="en-US" altLang="ko-KR" sz="1100" b="1" dirty="0">
                <a:solidFill>
                  <a:schemeClr val="bg1"/>
                </a:solidFill>
              </a:rPr>
              <a:t>: </a:t>
            </a:r>
            <a:r>
              <a:rPr lang="ko-KR" altLang="en-US" sz="1100" b="1" dirty="0" err="1">
                <a:solidFill>
                  <a:srgbClr val="92D050"/>
                </a:solidFill>
              </a:rPr>
              <a:t>스타벅스</a:t>
            </a:r>
            <a:r>
              <a:rPr lang="en-US" altLang="ko-KR" sz="1100" b="1" dirty="0">
                <a:solidFill>
                  <a:schemeClr val="bg1"/>
                </a:solidFill>
              </a:rPr>
              <a:t>(1</a:t>
            </a:r>
            <a:r>
              <a:rPr lang="ko-KR" altLang="en-US" sz="1100" b="1" dirty="0">
                <a:solidFill>
                  <a:schemeClr val="bg1"/>
                </a:solidFill>
              </a:rPr>
              <a:t>조 </a:t>
            </a:r>
            <a:r>
              <a:rPr lang="en-US" altLang="ko-KR" sz="1100" b="1" dirty="0">
                <a:solidFill>
                  <a:schemeClr val="bg1"/>
                </a:solidFill>
              </a:rPr>
              <a:t>2800</a:t>
            </a:r>
            <a:r>
              <a:rPr lang="ko-KR" altLang="en-US" sz="1100" b="1" dirty="0">
                <a:solidFill>
                  <a:schemeClr val="bg1"/>
                </a:solidFill>
              </a:rPr>
              <a:t>억</a:t>
            </a:r>
            <a:r>
              <a:rPr lang="en-US" altLang="ko-KR" sz="1100" b="1" dirty="0">
                <a:solidFill>
                  <a:schemeClr val="bg1"/>
                </a:solidFill>
              </a:rPr>
              <a:t>)</a:t>
            </a:r>
            <a:r>
              <a:rPr lang="ko-KR" altLang="en-US" sz="1100" b="1" dirty="0">
                <a:solidFill>
                  <a:schemeClr val="bg1"/>
                </a:solidFill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</a:rPr>
              <a:t>&gt; </a:t>
            </a:r>
            <a:r>
              <a:rPr lang="ko-KR" altLang="en-US" sz="1100" b="1" dirty="0" err="1">
                <a:solidFill>
                  <a:srgbClr val="00B0F0"/>
                </a:solidFill>
              </a:rPr>
              <a:t>이디야</a:t>
            </a:r>
            <a:r>
              <a:rPr lang="en-US" altLang="ko-KR" sz="1100" b="1" dirty="0">
                <a:solidFill>
                  <a:schemeClr val="bg1"/>
                </a:solidFill>
              </a:rPr>
              <a:t>(7000</a:t>
            </a:r>
            <a:r>
              <a:rPr lang="ko-KR" altLang="en-US" sz="1100" b="1" dirty="0">
                <a:solidFill>
                  <a:schemeClr val="bg1"/>
                </a:solidFill>
              </a:rPr>
              <a:t>억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)</a:t>
            </a:r>
            <a:endParaRPr lang="en-US" altLang="ko-KR" sz="11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19672" y="3637501"/>
            <a:ext cx="1473480" cy="313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rgbClr val="FF0000"/>
                </a:solidFill>
              </a:rPr>
              <a:t>&lt;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양대 커피 전문점</a:t>
            </a:r>
            <a:r>
              <a:rPr lang="en-US" altLang="ko-KR" sz="1100" b="1" dirty="0" smtClean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23082" y="4084786"/>
            <a:ext cx="328647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b="1" dirty="0" err="1">
                <a:solidFill>
                  <a:srgbClr val="92D050"/>
                </a:solidFill>
              </a:rPr>
              <a:t>스타벅스</a:t>
            </a:r>
            <a:r>
              <a:rPr lang="ko-KR" altLang="en-US" sz="1100" b="1" dirty="0">
                <a:solidFill>
                  <a:schemeClr val="bg1"/>
                </a:solidFill>
              </a:rPr>
              <a:t> 충성도 낮을수록 </a:t>
            </a:r>
            <a:r>
              <a:rPr lang="ko-KR" altLang="en-US" sz="1100" b="1" dirty="0" err="1">
                <a:solidFill>
                  <a:srgbClr val="00B0F0"/>
                </a:solidFill>
              </a:rPr>
              <a:t>이디야</a:t>
            </a:r>
            <a:r>
              <a:rPr lang="ko-KR" altLang="en-US" sz="1100" b="1" dirty="0">
                <a:solidFill>
                  <a:schemeClr val="bg1"/>
                </a:solidFill>
              </a:rPr>
              <a:t> 이용률 </a:t>
            </a:r>
            <a:r>
              <a:rPr lang="ko-KR" altLang="en-US" sz="1100" b="1" dirty="0" smtClean="0">
                <a:solidFill>
                  <a:schemeClr val="bg1"/>
                </a:solidFill>
              </a:rPr>
              <a:t>높음</a:t>
            </a:r>
            <a:endParaRPr lang="en-US" altLang="ko-KR" sz="1100" b="1" dirty="0" smtClean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b="1" dirty="0" smtClean="0">
                <a:solidFill>
                  <a:schemeClr val="bg1"/>
                </a:solidFill>
              </a:rPr>
              <a:t>경쟁 관계 확인</a:t>
            </a:r>
            <a:endParaRPr lang="en-US" altLang="ko-KR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32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506" y="82828"/>
            <a:ext cx="8928992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91040" tIns="45520" rIns="91040" bIns="45520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P</a:t>
            </a:r>
            <a:r>
              <a:rPr lang="en-US" altLang="ko-KR" b="1" dirty="0" smtClean="0">
                <a:solidFill>
                  <a:srgbClr val="FFC000"/>
                </a:solidFill>
              </a:rPr>
              <a:t>ositioning(</a:t>
            </a:r>
            <a:r>
              <a:rPr lang="ko-KR" altLang="en-US" b="1" dirty="0" smtClean="0">
                <a:solidFill>
                  <a:srgbClr val="FFC000"/>
                </a:solidFill>
              </a:rPr>
              <a:t>위상 정립</a:t>
            </a:r>
            <a:r>
              <a:rPr lang="en-US" altLang="ko-KR" b="1" dirty="0" smtClean="0">
                <a:solidFill>
                  <a:srgbClr val="FFC000"/>
                </a:solidFill>
              </a:rPr>
              <a:t>) - </a:t>
            </a:r>
            <a:r>
              <a:rPr lang="en-US" altLang="ko-KR" b="1" dirty="0" smtClean="0">
                <a:solidFill>
                  <a:schemeClr val="bg1"/>
                </a:solidFill>
              </a:rPr>
              <a:t>3. </a:t>
            </a:r>
            <a:r>
              <a:rPr lang="ko-KR" altLang="en-US" b="1" dirty="0" smtClean="0">
                <a:solidFill>
                  <a:schemeClr val="bg1"/>
                </a:solidFill>
              </a:rPr>
              <a:t>경쟁우위 선택</a:t>
            </a:r>
            <a:r>
              <a:rPr lang="en-US" altLang="ko-KR" b="1" dirty="0" smtClean="0">
                <a:solidFill>
                  <a:schemeClr val="bg1"/>
                </a:solidFill>
              </a:rPr>
              <a:t>(SWOT)</a:t>
            </a:r>
            <a:endParaRPr lang="ko-KR" altLang="en-US" b="1" dirty="0" smtClean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7506" y="-90348"/>
            <a:ext cx="5004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0000"/>
                </a:solidFill>
              </a:rPr>
              <a:t>P</a:t>
            </a:r>
            <a:endParaRPr lang="ko-KR" altLang="en-US" sz="4000" b="1" dirty="0">
              <a:solidFill>
                <a:srgbClr val="FF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4"/>
          <a:stretch/>
        </p:blipFill>
        <p:spPr bwMode="auto">
          <a:xfrm>
            <a:off x="660277" y="508303"/>
            <a:ext cx="3550638" cy="2103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091" y="508304"/>
            <a:ext cx="3453473" cy="2103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443806"/>
            <a:ext cx="4748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S</a:t>
            </a:r>
            <a:endParaRPr lang="ko-KR" altLang="en-US" sz="40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41564" y="452160"/>
            <a:ext cx="7024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W</a:t>
            </a:r>
            <a:endParaRPr lang="ko-KR" altLang="en-US" sz="40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785492"/>
            <a:ext cx="5822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O</a:t>
            </a:r>
            <a:endParaRPr lang="ko-KR" altLang="en-US" sz="40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61176" y="2796580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</a:t>
            </a:r>
            <a:endParaRPr lang="ko-KR" altLang="en-US" sz="40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77" y="2893716"/>
            <a:ext cx="3550638" cy="219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882" y="2893716"/>
            <a:ext cx="2977889" cy="219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0" y="2787774"/>
            <a:ext cx="9144000" cy="0"/>
          </a:xfrm>
          <a:prstGeom prst="lin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3" idx="2"/>
          </p:cNvCxnSpPr>
          <p:nvPr/>
        </p:nvCxnSpPr>
        <p:spPr>
          <a:xfrm flipH="1">
            <a:off x="4572000" y="452160"/>
            <a:ext cx="2" cy="4691340"/>
          </a:xfrm>
          <a:prstGeom prst="line">
            <a:avLst/>
          </a:prstGeom>
          <a:ln w="9525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0" y="1059582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solidFill>
                  <a:srgbClr val="FF0000"/>
                </a:solidFill>
              </a:rPr>
              <a:t>브랜드 </a:t>
            </a:r>
            <a:r>
              <a:rPr lang="ko-KR" altLang="en-US" sz="900" b="1" dirty="0" err="1" smtClean="0">
                <a:solidFill>
                  <a:srgbClr val="FF0000"/>
                </a:solidFill>
              </a:rPr>
              <a:t>마니아층</a:t>
            </a:r>
            <a:endParaRPr lang="en-US" altLang="ko-KR" sz="900" b="1" dirty="0" smtClean="0">
              <a:solidFill>
                <a:srgbClr val="FF0000"/>
              </a:solidFill>
            </a:endParaRPr>
          </a:p>
          <a:p>
            <a:r>
              <a:rPr lang="ko-KR" altLang="en-US" sz="900" b="1" dirty="0" err="1" smtClean="0">
                <a:solidFill>
                  <a:srgbClr val="FF0000"/>
                </a:solidFill>
              </a:rPr>
              <a:t>사용액</a:t>
            </a:r>
            <a:r>
              <a:rPr lang="ko-KR" altLang="en-US" sz="900" b="1" dirty="0" smtClean="0">
                <a:solidFill>
                  <a:srgbClr val="FF0000"/>
                </a:solidFill>
              </a:rPr>
              <a:t>↑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26761" y="1059582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solidFill>
                  <a:srgbClr val="FF0000"/>
                </a:solidFill>
              </a:rPr>
              <a:t>상품 가격↑</a:t>
            </a:r>
            <a:endParaRPr lang="en-US" altLang="ko-KR" sz="900" b="1" dirty="0" smtClean="0">
              <a:solidFill>
                <a:srgbClr val="FF0000"/>
              </a:solidFill>
            </a:endParaRPr>
          </a:p>
          <a:p>
            <a:r>
              <a:rPr lang="ko-KR" altLang="en-US" sz="900" b="1" dirty="0" smtClean="0">
                <a:solidFill>
                  <a:srgbClr val="FF0000"/>
                </a:solidFill>
              </a:rPr>
              <a:t>소비자 불만족</a:t>
            </a:r>
            <a:endParaRPr lang="en-US" altLang="ko-KR" sz="900" b="1" dirty="0" smtClean="0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131840" y="617538"/>
            <a:ext cx="504056" cy="197245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380312" y="626745"/>
            <a:ext cx="504056" cy="197245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087140" y="3043238"/>
            <a:ext cx="504056" cy="197245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0" y="3435846"/>
            <a:ext cx="100059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solidFill>
                  <a:srgbClr val="FF0000"/>
                </a:solidFill>
              </a:rPr>
              <a:t>소비성</a:t>
            </a:r>
            <a:r>
              <a:rPr lang="ko-KR" altLang="en-US" sz="900" b="1" dirty="0">
                <a:solidFill>
                  <a:srgbClr val="FF0000"/>
                </a:solidFill>
              </a:rPr>
              <a:t>향</a:t>
            </a:r>
            <a:r>
              <a:rPr lang="ko-KR" altLang="en-US" sz="900" b="1" dirty="0" smtClean="0">
                <a:solidFill>
                  <a:srgbClr val="FF0000"/>
                </a:solidFill>
              </a:rPr>
              <a:t>↑</a:t>
            </a:r>
            <a:endParaRPr lang="en-US" altLang="ko-KR" sz="900" b="1" dirty="0">
              <a:solidFill>
                <a:srgbClr val="FF0000"/>
              </a:solidFill>
            </a:endParaRPr>
          </a:p>
          <a:p>
            <a:r>
              <a:rPr lang="ko-KR" altLang="en-US" sz="900" b="1" dirty="0" smtClean="0">
                <a:solidFill>
                  <a:srgbClr val="FF0000"/>
                </a:solidFill>
              </a:rPr>
              <a:t>양극화</a:t>
            </a:r>
            <a:r>
              <a:rPr lang="en-US" altLang="ko-KR" sz="9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900" b="1" dirty="0" smtClean="0">
                <a:solidFill>
                  <a:srgbClr val="FF0000"/>
                </a:solidFill>
              </a:rPr>
              <a:t>두 집단</a:t>
            </a:r>
            <a:r>
              <a:rPr lang="en-US" altLang="ko-KR" sz="900" b="1" dirty="0" smtClean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sz="900" b="1" dirty="0" smtClean="0">
                <a:solidFill>
                  <a:srgbClr val="FF0000"/>
                </a:solidFill>
              </a:rPr>
              <a:t>사</a:t>
            </a:r>
            <a:r>
              <a:rPr lang="ko-KR" altLang="en-US" sz="900" b="1" dirty="0">
                <a:solidFill>
                  <a:srgbClr val="FF0000"/>
                </a:solidFill>
              </a:rPr>
              <a:t>람</a:t>
            </a:r>
            <a:r>
              <a:rPr lang="ko-KR" altLang="en-US" sz="900" b="1" dirty="0" smtClean="0">
                <a:solidFill>
                  <a:srgbClr val="FF0000"/>
                </a:solidFill>
              </a:rPr>
              <a:t>비율↑</a:t>
            </a:r>
            <a:endParaRPr lang="en-US" altLang="ko-KR" sz="900" b="1" dirty="0" smtClean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25235" y="3389050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solidFill>
                  <a:srgbClr val="FF0000"/>
                </a:solidFill>
              </a:rPr>
              <a:t>카페 포화상태</a:t>
            </a:r>
            <a:endParaRPr lang="en-US" altLang="ko-KR" sz="900" b="1" dirty="0" smtClean="0">
              <a:solidFill>
                <a:srgbClr val="FF0000"/>
              </a:solidFill>
            </a:endParaRPr>
          </a:p>
          <a:p>
            <a:r>
              <a:rPr lang="ko-KR" altLang="en-US" sz="900" b="1" dirty="0" smtClean="0">
                <a:solidFill>
                  <a:srgbClr val="FF0000"/>
                </a:solidFill>
              </a:rPr>
              <a:t>경쟁↑</a:t>
            </a:r>
            <a:endParaRPr lang="en-US" altLang="ko-KR" sz="900" b="1" dirty="0" smtClean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263665" y="2589992"/>
            <a:ext cx="3924434" cy="5078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b="1" dirty="0" smtClean="0">
                <a:solidFill>
                  <a:srgbClr val="C00000"/>
                </a:solidFill>
              </a:rPr>
              <a:t>소비성향 강한 충성도 낮은 집단의 충성도 높이기</a:t>
            </a:r>
            <a:endParaRPr lang="en-US" altLang="ko-KR" sz="900" b="1" dirty="0" smtClean="0">
              <a:solidFill>
                <a:srgbClr val="C0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b="1" dirty="0" smtClean="0">
                <a:solidFill>
                  <a:srgbClr val="C00000"/>
                </a:solidFill>
              </a:rPr>
              <a:t>양극화된 두 집단 </a:t>
            </a:r>
            <a:r>
              <a:rPr lang="en-US" altLang="ko-KR" sz="900" b="1" dirty="0" smtClean="0">
                <a:solidFill>
                  <a:srgbClr val="C00000"/>
                </a:solidFill>
              </a:rPr>
              <a:t>(</a:t>
            </a:r>
            <a:r>
              <a:rPr lang="ko-KR" altLang="en-US" sz="900" b="1" dirty="0" smtClean="0">
                <a:solidFill>
                  <a:srgbClr val="C00000"/>
                </a:solidFill>
              </a:rPr>
              <a:t>프리미엄 버전</a:t>
            </a:r>
            <a:r>
              <a:rPr lang="en-US" altLang="ko-KR" sz="900" b="1" dirty="0">
                <a:solidFill>
                  <a:srgbClr val="C00000"/>
                </a:solidFill>
              </a:rPr>
              <a:t> /</a:t>
            </a:r>
            <a:r>
              <a:rPr lang="en-US" altLang="ko-KR" sz="9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900" b="1" dirty="0" smtClean="0">
                <a:solidFill>
                  <a:srgbClr val="C00000"/>
                </a:solidFill>
              </a:rPr>
              <a:t>가격 차별화 전략</a:t>
            </a:r>
            <a:r>
              <a:rPr lang="en-US" altLang="ko-KR" sz="900" b="1" dirty="0" smtClean="0">
                <a:solidFill>
                  <a:srgbClr val="C00000"/>
                </a:solidFill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b="1" dirty="0" smtClean="0">
                <a:solidFill>
                  <a:srgbClr val="C00000"/>
                </a:solidFill>
              </a:rPr>
              <a:t>카페 밀집된 지역의 기존 매장에 전략 적용 </a:t>
            </a:r>
            <a:r>
              <a:rPr lang="en-US" altLang="ko-KR" sz="900" b="1" dirty="0" smtClean="0">
                <a:solidFill>
                  <a:srgbClr val="C00000"/>
                </a:solidFill>
              </a:rPr>
              <a:t>(</a:t>
            </a:r>
            <a:r>
              <a:rPr lang="ko-KR" altLang="en-US" sz="900" b="1" dirty="0" smtClean="0">
                <a:solidFill>
                  <a:srgbClr val="C00000"/>
                </a:solidFill>
              </a:rPr>
              <a:t>타 브랜드 고객 유입 가능</a:t>
            </a:r>
            <a:r>
              <a:rPr lang="en-US" altLang="ko-KR" sz="900" b="1" dirty="0" smtClean="0">
                <a:solidFill>
                  <a:srgbClr val="C00000"/>
                </a:solidFill>
              </a:rPr>
              <a:t>)</a:t>
            </a:r>
            <a:endParaRPr lang="ko-KR" altLang="en-US" sz="9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32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E97E632B-3AEF-4E2E-B8A9-DC60410C1656}"/>
              </a:ext>
            </a:extLst>
          </p:cNvPr>
          <p:cNvSpPr/>
          <p:nvPr/>
        </p:nvSpPr>
        <p:spPr>
          <a:xfrm>
            <a:off x="0" y="-1950"/>
            <a:ext cx="9144000" cy="5145449"/>
          </a:xfrm>
          <a:prstGeom prst="rect">
            <a:avLst/>
          </a:prstGeom>
          <a:solidFill>
            <a:schemeClr val="bg2">
              <a:lumMod val="1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02" tIns="45551" rIns="91102" bIns="45551" rtlCol="0" anchor="ctr"/>
          <a:lstStyle/>
          <a:p>
            <a:pPr algn="ctr" defTabSz="910598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51DBADAD-D0EF-4225-9A1F-51E9A176DB8E}"/>
              </a:ext>
            </a:extLst>
          </p:cNvPr>
          <p:cNvCxnSpPr>
            <a:cxnSpLocks/>
          </p:cNvCxnSpPr>
          <p:nvPr/>
        </p:nvCxnSpPr>
        <p:spPr>
          <a:xfrm>
            <a:off x="1" y="4227934"/>
            <a:ext cx="680424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91435B13-5FA6-4226-9E2D-A6327F9F5948}"/>
              </a:ext>
            </a:extLst>
          </p:cNvPr>
          <p:cNvCxnSpPr/>
          <p:nvPr/>
        </p:nvCxnSpPr>
        <p:spPr>
          <a:xfrm>
            <a:off x="8320455" y="4227934"/>
            <a:ext cx="823546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4206AB0-E534-4CAB-9EB8-457A79A0E511}"/>
              </a:ext>
            </a:extLst>
          </p:cNvPr>
          <p:cNvSpPr txBox="1"/>
          <p:nvPr/>
        </p:nvSpPr>
        <p:spPr>
          <a:xfrm>
            <a:off x="6804248" y="3997270"/>
            <a:ext cx="1516206" cy="461665"/>
          </a:xfrm>
          <a:prstGeom prst="rect">
            <a:avLst/>
          </a:prstGeom>
          <a:noFill/>
        </p:spPr>
        <p:txBody>
          <a:bodyPr wrap="square" lIns="91102" tIns="45551" rIns="91102" bIns="45551" rtlCol="0">
            <a:spAutoFit/>
          </a:bodyPr>
          <a:lstStyle/>
          <a:p>
            <a:pPr defTabSz="910598">
              <a:defRPr/>
            </a:pPr>
            <a:r>
              <a:rPr lang="en-US" altLang="ko-KR" sz="2400" b="1" dirty="0">
                <a:solidFill>
                  <a:srgbClr val="FFC000"/>
                </a:solidFill>
              </a:rPr>
              <a:t>01</a:t>
            </a:r>
            <a:r>
              <a:rPr lang="en-US" altLang="ko-KR" sz="2400" b="1" dirty="0">
                <a:solidFill>
                  <a:prstClr val="white"/>
                </a:solidFill>
              </a:rPr>
              <a:t> Study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62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506" y="82828"/>
            <a:ext cx="8928992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91040" tIns="45520" rIns="91040" bIns="45520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P</a:t>
            </a:r>
            <a:r>
              <a:rPr lang="en-US" altLang="ko-KR" b="1" dirty="0" smtClean="0">
                <a:solidFill>
                  <a:srgbClr val="FFC000"/>
                </a:solidFill>
              </a:rPr>
              <a:t>ositioning(</a:t>
            </a:r>
            <a:r>
              <a:rPr lang="ko-KR" altLang="en-US" b="1" dirty="0" smtClean="0">
                <a:solidFill>
                  <a:srgbClr val="FFC000"/>
                </a:solidFill>
              </a:rPr>
              <a:t>위상 정립</a:t>
            </a:r>
            <a:r>
              <a:rPr lang="en-US" altLang="ko-KR" b="1" dirty="0" smtClean="0">
                <a:solidFill>
                  <a:srgbClr val="FFC000"/>
                </a:solidFill>
              </a:rPr>
              <a:t>) - </a:t>
            </a:r>
            <a:r>
              <a:rPr lang="en-US" altLang="ko-KR" b="1" dirty="0" smtClean="0">
                <a:solidFill>
                  <a:schemeClr val="bg1"/>
                </a:solidFill>
              </a:rPr>
              <a:t>4. </a:t>
            </a:r>
            <a:r>
              <a:rPr lang="ko-KR" altLang="en-US" b="1" dirty="0" smtClean="0">
                <a:solidFill>
                  <a:schemeClr val="bg1"/>
                </a:solidFill>
              </a:rPr>
              <a:t>마케팅 믹스 개</a:t>
            </a:r>
            <a:r>
              <a:rPr lang="ko-KR" altLang="en-US" b="1" dirty="0">
                <a:solidFill>
                  <a:schemeClr val="bg1"/>
                </a:solidFill>
              </a:rPr>
              <a:t>발</a:t>
            </a:r>
            <a:r>
              <a:rPr lang="en-US" altLang="ko-KR" b="1" dirty="0" smtClean="0">
                <a:solidFill>
                  <a:schemeClr val="bg1"/>
                </a:solidFill>
              </a:rPr>
              <a:t>(4P)</a:t>
            </a:r>
            <a:endParaRPr lang="ko-KR" altLang="en-US" b="1" dirty="0" smtClean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7506" y="-90348"/>
            <a:ext cx="5004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0000"/>
                </a:solidFill>
              </a:rPr>
              <a:t>P</a:t>
            </a:r>
            <a:endParaRPr lang="ko-KR" altLang="en-US" sz="40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24328" y="-86449"/>
            <a:ext cx="10727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P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lace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772" y="1491630"/>
            <a:ext cx="5516478" cy="3312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6" y="484952"/>
            <a:ext cx="3463682" cy="251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6" y="3044769"/>
            <a:ext cx="3460978" cy="2078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타원 1"/>
          <p:cNvSpPr/>
          <p:nvPr/>
        </p:nvSpPr>
        <p:spPr>
          <a:xfrm>
            <a:off x="5796136" y="2427734"/>
            <a:ext cx="792088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588224" y="3319016"/>
            <a:ext cx="792088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580112" y="617444"/>
            <a:ext cx="1875835" cy="854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rgbClr val="FF0000"/>
                </a:solidFill>
              </a:rPr>
              <a:t>강남</a:t>
            </a:r>
            <a:r>
              <a:rPr lang="en-US" altLang="ko-KR" sz="1100" b="1" dirty="0">
                <a:solidFill>
                  <a:srgbClr val="FF0000"/>
                </a:solidFill>
              </a:rPr>
              <a:t> </a:t>
            </a:r>
            <a:r>
              <a:rPr lang="en-US" altLang="ko-KR" sz="1100" b="1" dirty="0" smtClean="0">
                <a:solidFill>
                  <a:srgbClr val="FF0000"/>
                </a:solidFill>
              </a:rPr>
              <a:t>&amp; 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종로</a:t>
            </a:r>
            <a:endParaRPr lang="en-US" altLang="ko-KR" sz="1100" b="1" dirty="0" smtClean="0">
              <a:solidFill>
                <a:srgbClr val="FF0000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b="1" dirty="0" smtClean="0">
                <a:solidFill>
                  <a:schemeClr val="bg1"/>
                </a:solidFill>
              </a:rPr>
              <a:t>매장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</a:rPr>
              <a:t>인구 밀집 지역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b="1" dirty="0" smtClean="0">
                <a:solidFill>
                  <a:schemeClr val="bg1"/>
                </a:solidFill>
              </a:rPr>
              <a:t>회사 밀집 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100" b="1" dirty="0" smtClean="0">
                <a:solidFill>
                  <a:schemeClr val="bg1"/>
                </a:solidFill>
              </a:rPr>
              <a:t>직장인 여성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타원 10"/>
          <p:cNvSpPr/>
          <p:nvPr/>
        </p:nvSpPr>
        <p:spPr>
          <a:xfrm>
            <a:off x="1815299" y="1707654"/>
            <a:ext cx="319592" cy="28608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096415" y="2003095"/>
            <a:ext cx="319592" cy="28608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7506" y="484952"/>
            <a:ext cx="1188146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900" b="1" dirty="0" err="1" smtClean="0">
                <a:solidFill>
                  <a:srgbClr val="C00000"/>
                </a:solidFill>
              </a:rPr>
              <a:t>스타벅스</a:t>
            </a:r>
            <a:r>
              <a:rPr lang="ko-KR" altLang="en-US" sz="900" b="1" dirty="0" smtClean="0">
                <a:solidFill>
                  <a:srgbClr val="C00000"/>
                </a:solidFill>
              </a:rPr>
              <a:t> 결제 위치</a:t>
            </a:r>
            <a:endParaRPr lang="ko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7506" y="3032398"/>
            <a:ext cx="1188146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900" b="1" dirty="0" err="1" smtClean="0">
                <a:solidFill>
                  <a:srgbClr val="C00000"/>
                </a:solidFill>
              </a:rPr>
              <a:t>스타벅스</a:t>
            </a:r>
            <a:r>
              <a:rPr lang="ko-KR" altLang="en-US" sz="900" b="1" dirty="0" smtClean="0">
                <a:solidFill>
                  <a:srgbClr val="C00000"/>
                </a:solidFill>
              </a:rPr>
              <a:t> 매장 위치</a:t>
            </a:r>
            <a:endParaRPr lang="ko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95772" y="1496214"/>
            <a:ext cx="646331" cy="5078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 err="1" smtClean="0">
                <a:solidFill>
                  <a:schemeClr val="accent3">
                    <a:lumMod val="50000"/>
                  </a:schemeClr>
                </a:solidFill>
              </a:rPr>
              <a:t>스타벅스</a:t>
            </a:r>
            <a:endParaRPr lang="en-US" altLang="ko-KR" sz="900" b="1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 err="1" smtClean="0">
                <a:solidFill>
                  <a:srgbClr val="0070C0"/>
                </a:solidFill>
              </a:rPr>
              <a:t>이디야</a:t>
            </a:r>
            <a:endParaRPr lang="ko-KR" altLang="en-US" sz="9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32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506" y="82828"/>
            <a:ext cx="8928992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91040" tIns="45520" rIns="91040" bIns="45520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P</a:t>
            </a:r>
            <a:r>
              <a:rPr lang="en-US" altLang="ko-KR" b="1" dirty="0" smtClean="0">
                <a:solidFill>
                  <a:srgbClr val="FFC000"/>
                </a:solidFill>
              </a:rPr>
              <a:t>ositioning(</a:t>
            </a:r>
            <a:r>
              <a:rPr lang="ko-KR" altLang="en-US" b="1" dirty="0" smtClean="0">
                <a:solidFill>
                  <a:srgbClr val="FFC000"/>
                </a:solidFill>
              </a:rPr>
              <a:t>위상 정립</a:t>
            </a:r>
            <a:r>
              <a:rPr lang="en-US" altLang="ko-KR" b="1" dirty="0" smtClean="0">
                <a:solidFill>
                  <a:srgbClr val="FFC000"/>
                </a:solidFill>
              </a:rPr>
              <a:t>) - </a:t>
            </a:r>
            <a:r>
              <a:rPr lang="en-US" altLang="ko-KR" b="1" dirty="0" smtClean="0">
                <a:solidFill>
                  <a:prstClr val="white"/>
                </a:solidFill>
              </a:rPr>
              <a:t>4. </a:t>
            </a:r>
            <a:r>
              <a:rPr lang="ko-KR" altLang="en-US" b="1" dirty="0" smtClean="0">
                <a:solidFill>
                  <a:prstClr val="white"/>
                </a:solidFill>
              </a:rPr>
              <a:t>마케팅 믹스 개</a:t>
            </a:r>
            <a:r>
              <a:rPr lang="ko-KR" altLang="en-US" b="1" dirty="0">
                <a:solidFill>
                  <a:prstClr val="white"/>
                </a:solidFill>
              </a:rPr>
              <a:t>발</a:t>
            </a:r>
            <a:r>
              <a:rPr lang="en-US" altLang="ko-KR" b="1" dirty="0" smtClean="0">
                <a:solidFill>
                  <a:prstClr val="white"/>
                </a:solidFill>
              </a:rPr>
              <a:t>(4P)</a:t>
            </a:r>
            <a:endParaRPr lang="ko-KR" altLang="en-US" b="1" dirty="0" smtClean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7506" y="-90348"/>
            <a:ext cx="5004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0000"/>
                </a:solidFill>
              </a:rPr>
              <a:t>P</a:t>
            </a:r>
            <a:endParaRPr lang="ko-KR" altLang="en-US" sz="40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80312" y="-86449"/>
            <a:ext cx="1460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C0504D">
                    <a:lumMod val="40000"/>
                    <a:lumOff val="60000"/>
                  </a:srgbClr>
                </a:solidFill>
              </a:rPr>
              <a:t>P</a:t>
            </a:r>
            <a:r>
              <a:rPr lang="en-US" altLang="ko-KR" sz="2400" b="1" dirty="0" smtClean="0">
                <a:solidFill>
                  <a:prstClr val="white"/>
                </a:solidFill>
              </a:rPr>
              <a:t>roduct</a:t>
            </a:r>
            <a:endParaRPr lang="ko-KR" altLang="en-US" sz="2400" b="1" dirty="0">
              <a:solidFill>
                <a:prstClr val="white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" y="642273"/>
            <a:ext cx="4532759" cy="2945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248" y="641901"/>
            <a:ext cx="4476373" cy="2945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2032" y="3939902"/>
            <a:ext cx="441178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b="1" dirty="0" smtClean="0">
                <a:solidFill>
                  <a:schemeClr val="bg1"/>
                </a:solidFill>
              </a:rPr>
              <a:t>시즌 상품 개발 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(ex. </a:t>
            </a:r>
            <a:r>
              <a:rPr lang="ko-KR" altLang="en-US" sz="1100" b="1" dirty="0" smtClean="0">
                <a:solidFill>
                  <a:schemeClr val="bg1"/>
                </a:solidFill>
              </a:rPr>
              <a:t>연말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</a:rPr>
              <a:t>연초 선물 상품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b="1" dirty="0" smtClean="0">
                <a:solidFill>
                  <a:schemeClr val="bg1"/>
                </a:solidFill>
              </a:rPr>
              <a:t>여름 휴가철 이용률 높이기 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(ex. </a:t>
            </a:r>
            <a:r>
              <a:rPr lang="ko-KR" altLang="en-US" sz="1100" b="1" dirty="0" smtClean="0">
                <a:solidFill>
                  <a:schemeClr val="bg1"/>
                </a:solidFill>
              </a:rPr>
              <a:t>지역 특색 인테리어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</a:rPr>
              <a:t>음료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</a:rPr>
              <a:t>상품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)</a:t>
            </a:r>
            <a:endParaRPr lang="en-US" altLang="ko-KR" sz="11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07274" y="3939902"/>
            <a:ext cx="453521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b="1" dirty="0" smtClean="0">
                <a:solidFill>
                  <a:schemeClr val="bg1"/>
                </a:solidFill>
              </a:rPr>
              <a:t>눈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</a:rPr>
              <a:t>비 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-&gt; </a:t>
            </a:r>
            <a:r>
              <a:rPr lang="ko-KR" altLang="en-US" sz="1100" b="1" dirty="0" smtClean="0">
                <a:solidFill>
                  <a:schemeClr val="bg1"/>
                </a:solidFill>
              </a:rPr>
              <a:t>배달 서비스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</a:rPr>
              <a:t>이벤트 할인</a:t>
            </a:r>
            <a:endParaRPr lang="en-US" altLang="ko-KR" sz="1100" b="1" dirty="0" smtClean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b="1" dirty="0" smtClean="0">
                <a:solidFill>
                  <a:schemeClr val="bg1"/>
                </a:solidFill>
              </a:rPr>
              <a:t>맑음 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-&gt; </a:t>
            </a:r>
            <a:r>
              <a:rPr lang="ko-KR" altLang="en-US" sz="1100" b="1" dirty="0" smtClean="0">
                <a:solidFill>
                  <a:schemeClr val="bg1"/>
                </a:solidFill>
              </a:rPr>
              <a:t>타 브랜드 이용 고객 끌어올 방향 모색 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100" b="1" dirty="0" smtClean="0">
                <a:solidFill>
                  <a:schemeClr val="bg1"/>
                </a:solidFill>
              </a:rPr>
              <a:t>고급화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</a:rPr>
              <a:t>가격할인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)</a:t>
            </a:r>
            <a:endParaRPr lang="en-US" altLang="ko-KR" sz="11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2971" y="3587494"/>
            <a:ext cx="1805302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FF0000"/>
                </a:solidFill>
              </a:rPr>
              <a:t>&lt;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계절별 총 </a:t>
            </a:r>
            <a:r>
              <a:rPr lang="ko-KR" altLang="en-US" sz="1100" b="1" dirty="0" err="1" smtClean="0">
                <a:solidFill>
                  <a:srgbClr val="FF0000"/>
                </a:solidFill>
              </a:rPr>
              <a:t>사용액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 비율</a:t>
            </a:r>
            <a:r>
              <a:rPr lang="en-US" altLang="ko-KR" sz="1100" b="1" dirty="0" smtClean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72231" y="3587494"/>
            <a:ext cx="1805302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FF0000"/>
                </a:solidFill>
              </a:rPr>
              <a:t>&lt;</a:t>
            </a:r>
            <a:r>
              <a:rPr lang="ko-KR" altLang="en-US" sz="1100" b="1" dirty="0" err="1" smtClean="0">
                <a:solidFill>
                  <a:srgbClr val="FF0000"/>
                </a:solidFill>
              </a:rPr>
              <a:t>날</a:t>
            </a:r>
            <a:r>
              <a:rPr lang="ko-KR" altLang="en-US" sz="1100" b="1" dirty="0" err="1">
                <a:solidFill>
                  <a:srgbClr val="FF0000"/>
                </a:solidFill>
              </a:rPr>
              <a:t>씨</a:t>
            </a:r>
            <a:r>
              <a:rPr lang="ko-KR" altLang="en-US" sz="1100" b="1" dirty="0" err="1" smtClean="0">
                <a:solidFill>
                  <a:srgbClr val="FF0000"/>
                </a:solidFill>
              </a:rPr>
              <a:t>별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 총 </a:t>
            </a:r>
            <a:r>
              <a:rPr lang="ko-KR" altLang="en-US" sz="1100" b="1" dirty="0" err="1" smtClean="0">
                <a:solidFill>
                  <a:srgbClr val="FF0000"/>
                </a:solidFill>
              </a:rPr>
              <a:t>사용액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 비율</a:t>
            </a:r>
            <a:r>
              <a:rPr lang="en-US" altLang="ko-KR" sz="1100" b="1" dirty="0" smtClean="0">
                <a:solidFill>
                  <a:srgbClr val="FF0000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3415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506" y="82828"/>
            <a:ext cx="8928992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91040" tIns="45520" rIns="91040" bIns="45520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P</a:t>
            </a:r>
            <a:r>
              <a:rPr lang="en-US" altLang="ko-KR" b="1" dirty="0" smtClean="0">
                <a:solidFill>
                  <a:srgbClr val="FFC000"/>
                </a:solidFill>
              </a:rPr>
              <a:t>ositioning(</a:t>
            </a:r>
            <a:r>
              <a:rPr lang="ko-KR" altLang="en-US" b="1" dirty="0" smtClean="0">
                <a:solidFill>
                  <a:srgbClr val="FFC000"/>
                </a:solidFill>
              </a:rPr>
              <a:t>위상 정립</a:t>
            </a:r>
            <a:r>
              <a:rPr lang="en-US" altLang="ko-KR" b="1" dirty="0" smtClean="0">
                <a:solidFill>
                  <a:srgbClr val="FFC000"/>
                </a:solidFill>
              </a:rPr>
              <a:t>) - </a:t>
            </a:r>
            <a:r>
              <a:rPr lang="en-US" altLang="ko-KR" b="1" dirty="0" smtClean="0">
                <a:solidFill>
                  <a:prstClr val="white"/>
                </a:solidFill>
              </a:rPr>
              <a:t>4. </a:t>
            </a:r>
            <a:r>
              <a:rPr lang="ko-KR" altLang="en-US" b="1" dirty="0" smtClean="0">
                <a:solidFill>
                  <a:prstClr val="white"/>
                </a:solidFill>
              </a:rPr>
              <a:t>마케팅 믹스 개</a:t>
            </a:r>
            <a:r>
              <a:rPr lang="ko-KR" altLang="en-US" b="1" dirty="0">
                <a:solidFill>
                  <a:prstClr val="white"/>
                </a:solidFill>
              </a:rPr>
              <a:t>발</a:t>
            </a:r>
            <a:r>
              <a:rPr lang="en-US" altLang="ko-KR" b="1" dirty="0" smtClean="0">
                <a:solidFill>
                  <a:prstClr val="white"/>
                </a:solidFill>
              </a:rPr>
              <a:t>(4P)</a:t>
            </a:r>
            <a:endParaRPr lang="ko-KR" altLang="en-US" b="1" dirty="0" smtClean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7506" y="-90348"/>
            <a:ext cx="5004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0000"/>
                </a:solidFill>
              </a:rPr>
              <a:t>P</a:t>
            </a:r>
            <a:endParaRPr lang="ko-KR" altLang="en-US" sz="40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24328" y="-86449"/>
            <a:ext cx="10288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C0504D">
                    <a:lumMod val="40000"/>
                    <a:lumOff val="60000"/>
                  </a:srgbClr>
                </a:solidFill>
              </a:rPr>
              <a:t>P</a:t>
            </a:r>
            <a:r>
              <a:rPr lang="en-US" altLang="ko-KR" sz="2400" b="1" dirty="0" smtClean="0">
                <a:solidFill>
                  <a:prstClr val="white"/>
                </a:solidFill>
              </a:rPr>
              <a:t>rice</a:t>
            </a:r>
            <a:endParaRPr lang="ko-KR" altLang="en-US" sz="2400" b="1" dirty="0">
              <a:solidFill>
                <a:prstClr val="white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695" y="642273"/>
            <a:ext cx="4541600" cy="2939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3" y="642273"/>
            <a:ext cx="4499521" cy="2939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2032" y="3939902"/>
            <a:ext cx="4472482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b="1" dirty="0" smtClean="0">
                <a:solidFill>
                  <a:schemeClr val="bg1"/>
                </a:solidFill>
              </a:rPr>
              <a:t>아침 시간 가격 할인 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+ </a:t>
            </a:r>
            <a:r>
              <a:rPr lang="ko-KR" altLang="en-US" sz="1100" b="1" dirty="0" smtClean="0">
                <a:solidFill>
                  <a:schemeClr val="bg1"/>
                </a:solidFill>
              </a:rPr>
              <a:t>메뉴 개발</a:t>
            </a:r>
            <a:endParaRPr lang="en-US" altLang="ko-KR" sz="1100" b="1" dirty="0" smtClean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b="1" dirty="0" smtClean="0">
                <a:solidFill>
                  <a:schemeClr val="bg1"/>
                </a:solidFill>
              </a:rPr>
              <a:t>점심 시간 </a:t>
            </a:r>
            <a:r>
              <a:rPr lang="ko-KR" altLang="en-US" sz="1100" b="1" dirty="0" err="1" smtClean="0">
                <a:solidFill>
                  <a:schemeClr val="bg1"/>
                </a:solidFill>
              </a:rPr>
              <a:t>타브랜드</a:t>
            </a:r>
            <a:r>
              <a:rPr lang="ko-KR" altLang="en-US" sz="1100" b="1" dirty="0" smtClean="0">
                <a:solidFill>
                  <a:schemeClr val="bg1"/>
                </a:solidFill>
              </a:rPr>
              <a:t> 고객 끌어오기 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(ex. </a:t>
            </a:r>
            <a:r>
              <a:rPr lang="ko-KR" altLang="en-US" sz="1100" b="1" dirty="0" smtClean="0">
                <a:solidFill>
                  <a:schemeClr val="bg1"/>
                </a:solidFill>
              </a:rPr>
              <a:t>회사 연계 할인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b="1" dirty="0" smtClean="0">
                <a:solidFill>
                  <a:schemeClr val="bg1"/>
                </a:solidFill>
              </a:rPr>
              <a:t>저녁 시간 음료 개발 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(ex. </a:t>
            </a:r>
            <a:r>
              <a:rPr lang="ko-KR" altLang="en-US" sz="1100" b="1" dirty="0" smtClean="0">
                <a:solidFill>
                  <a:schemeClr val="bg1"/>
                </a:solidFill>
              </a:rPr>
              <a:t>수면에 도움이 되는 음료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)</a:t>
            </a:r>
            <a:endParaRPr lang="en-US" altLang="ko-KR" sz="11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07274" y="3939902"/>
            <a:ext cx="2618024" cy="313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b="1" dirty="0" smtClean="0">
                <a:solidFill>
                  <a:schemeClr val="bg1"/>
                </a:solidFill>
              </a:rPr>
              <a:t>월요일</a:t>
            </a:r>
            <a:r>
              <a:rPr lang="en-US" altLang="ko-KR" sz="1100" b="1" dirty="0">
                <a:solidFill>
                  <a:schemeClr val="bg1"/>
                </a:solidFill>
              </a:rPr>
              <a:t> </a:t>
            </a:r>
            <a:r>
              <a:rPr lang="ko-KR" altLang="en-US" sz="1100" b="1" dirty="0" smtClean="0">
                <a:solidFill>
                  <a:schemeClr val="bg1"/>
                </a:solidFill>
              </a:rPr>
              <a:t>아침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</a:rPr>
              <a:t>일요일 저녁 가격 할인</a:t>
            </a:r>
            <a:endParaRPr lang="en-US" altLang="ko-KR" sz="1100" b="1" dirty="0" smtClean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1569" y="3587494"/>
            <a:ext cx="1946367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FF0000"/>
                </a:solidFill>
              </a:rPr>
              <a:t>&lt;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시간</a:t>
            </a:r>
            <a:r>
              <a:rPr lang="ko-KR" altLang="en-US" sz="1100" b="1" dirty="0">
                <a:solidFill>
                  <a:srgbClr val="FF0000"/>
                </a:solidFill>
              </a:rPr>
              <a:t>대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별 총 </a:t>
            </a:r>
            <a:r>
              <a:rPr lang="ko-KR" altLang="en-US" sz="1100" b="1" dirty="0" err="1" smtClean="0">
                <a:solidFill>
                  <a:srgbClr val="FF0000"/>
                </a:solidFill>
              </a:rPr>
              <a:t>사용액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 비율</a:t>
            </a:r>
            <a:r>
              <a:rPr lang="en-US" altLang="ko-KR" sz="1100" b="1" dirty="0" smtClean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72231" y="3587494"/>
            <a:ext cx="1805302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FF0000"/>
                </a:solidFill>
              </a:rPr>
              <a:t>&lt;</a:t>
            </a:r>
            <a:r>
              <a:rPr lang="ko-KR" altLang="en-US" sz="1100" b="1" dirty="0" err="1" smtClean="0">
                <a:solidFill>
                  <a:srgbClr val="FF0000"/>
                </a:solidFill>
              </a:rPr>
              <a:t>요</a:t>
            </a:r>
            <a:r>
              <a:rPr lang="ko-KR" altLang="en-US" sz="1100" b="1" dirty="0" err="1">
                <a:solidFill>
                  <a:srgbClr val="FF0000"/>
                </a:solidFill>
              </a:rPr>
              <a:t>일</a:t>
            </a:r>
            <a:r>
              <a:rPr lang="ko-KR" altLang="en-US" sz="1100" b="1" dirty="0" err="1" smtClean="0">
                <a:solidFill>
                  <a:srgbClr val="FF0000"/>
                </a:solidFill>
              </a:rPr>
              <a:t>별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 총 </a:t>
            </a:r>
            <a:r>
              <a:rPr lang="ko-KR" altLang="en-US" sz="1100" b="1" dirty="0" err="1" smtClean="0">
                <a:solidFill>
                  <a:srgbClr val="FF0000"/>
                </a:solidFill>
              </a:rPr>
              <a:t>사용액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 비율</a:t>
            </a:r>
            <a:r>
              <a:rPr lang="en-US" altLang="ko-KR" sz="1100" b="1" dirty="0" smtClean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31940" y="3587494"/>
            <a:ext cx="1080120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900" b="1" dirty="0" smtClean="0">
                <a:solidFill>
                  <a:srgbClr val="C00000"/>
                </a:solidFill>
              </a:rPr>
              <a:t>가격 차별화 정책</a:t>
            </a:r>
            <a:endParaRPr lang="ko-KR" altLang="en-US" sz="9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53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506" y="82828"/>
            <a:ext cx="8928992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91040" tIns="45520" rIns="91040" bIns="45520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P</a:t>
            </a:r>
            <a:r>
              <a:rPr lang="en-US" altLang="ko-KR" b="1" dirty="0" smtClean="0">
                <a:solidFill>
                  <a:srgbClr val="FFC000"/>
                </a:solidFill>
              </a:rPr>
              <a:t>ositioning(</a:t>
            </a:r>
            <a:r>
              <a:rPr lang="ko-KR" altLang="en-US" b="1" dirty="0" smtClean="0">
                <a:solidFill>
                  <a:srgbClr val="FFC000"/>
                </a:solidFill>
              </a:rPr>
              <a:t>위상 정립</a:t>
            </a:r>
            <a:r>
              <a:rPr lang="en-US" altLang="ko-KR" b="1" dirty="0" smtClean="0">
                <a:solidFill>
                  <a:srgbClr val="FFC000"/>
                </a:solidFill>
              </a:rPr>
              <a:t>) - </a:t>
            </a:r>
            <a:r>
              <a:rPr lang="en-US" altLang="ko-KR" b="1" dirty="0" smtClean="0">
                <a:solidFill>
                  <a:prstClr val="white"/>
                </a:solidFill>
              </a:rPr>
              <a:t>4. </a:t>
            </a:r>
            <a:r>
              <a:rPr lang="ko-KR" altLang="en-US" b="1" dirty="0" smtClean="0">
                <a:solidFill>
                  <a:prstClr val="white"/>
                </a:solidFill>
              </a:rPr>
              <a:t>마케팅 믹스 개</a:t>
            </a:r>
            <a:r>
              <a:rPr lang="ko-KR" altLang="en-US" b="1" dirty="0">
                <a:solidFill>
                  <a:prstClr val="white"/>
                </a:solidFill>
              </a:rPr>
              <a:t>발</a:t>
            </a:r>
            <a:r>
              <a:rPr lang="en-US" altLang="ko-KR" b="1" dirty="0" smtClean="0">
                <a:solidFill>
                  <a:prstClr val="white"/>
                </a:solidFill>
              </a:rPr>
              <a:t>(4P)</a:t>
            </a:r>
            <a:endParaRPr lang="ko-KR" altLang="en-US" b="1" dirty="0" smtClean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7506" y="-90348"/>
            <a:ext cx="5004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0000"/>
                </a:solidFill>
              </a:rPr>
              <a:t>P</a:t>
            </a:r>
            <a:endParaRPr lang="ko-KR" altLang="en-US" sz="40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61531" y="-86449"/>
            <a:ext cx="18679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C0504D">
                    <a:lumMod val="40000"/>
                    <a:lumOff val="60000"/>
                  </a:srgbClr>
                </a:solidFill>
              </a:rPr>
              <a:t>P</a:t>
            </a:r>
            <a:r>
              <a:rPr lang="en-US" altLang="ko-KR" sz="2400" b="1" dirty="0" smtClean="0">
                <a:solidFill>
                  <a:prstClr val="white"/>
                </a:solidFill>
              </a:rPr>
              <a:t>romotion</a:t>
            </a:r>
            <a:endParaRPr lang="ko-KR" altLang="en-US" sz="2400" b="1" dirty="0">
              <a:solidFill>
                <a:prstClr val="white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402063"/>
              </p:ext>
            </p:extLst>
          </p:nvPr>
        </p:nvGraphicFramePr>
        <p:xfrm>
          <a:off x="107506" y="552450"/>
          <a:ext cx="4176463" cy="14432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46315"/>
                <a:gridCol w="857537"/>
                <a:gridCol w="857537"/>
                <a:gridCol w="857537"/>
                <a:gridCol w="857537"/>
              </a:tblGrid>
              <a:tr h="240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카테고리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10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20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30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loyal</a:t>
                      </a:r>
                      <a:endParaRPr lang="ko-KR" altLang="en-US" sz="900" b="1" dirty="0"/>
                    </a:p>
                  </a:txBody>
                  <a:tcPr/>
                </a:tc>
              </a:tr>
              <a:tr h="24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기타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기타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기타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기타</a:t>
                      </a:r>
                      <a:endParaRPr lang="ko-KR" altLang="en-US" sz="900" b="1" dirty="0"/>
                    </a:p>
                  </a:txBody>
                  <a:tcPr/>
                </a:tc>
              </a:tr>
              <a:tr h="24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식비</a:t>
                      </a:r>
                      <a:r>
                        <a:rPr lang="en-US" altLang="ko-KR" sz="900" b="1" dirty="0" smtClean="0"/>
                        <a:t>/</a:t>
                      </a:r>
                      <a:r>
                        <a:rPr lang="ko-KR" altLang="en-US" sz="900" b="1" dirty="0" smtClean="0"/>
                        <a:t>외식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/>
                        <a:t>식비</a:t>
                      </a:r>
                      <a:r>
                        <a:rPr lang="en-US" altLang="ko-KR" sz="900" b="1" dirty="0" smtClean="0"/>
                        <a:t>/</a:t>
                      </a:r>
                      <a:r>
                        <a:rPr lang="ko-KR" altLang="en-US" sz="900" b="1" dirty="0" smtClean="0"/>
                        <a:t>외식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/>
                        <a:t>식비</a:t>
                      </a:r>
                      <a:r>
                        <a:rPr lang="en-US" altLang="ko-KR" sz="900" b="1" dirty="0" smtClean="0"/>
                        <a:t>/</a:t>
                      </a:r>
                      <a:r>
                        <a:rPr lang="ko-KR" altLang="en-US" sz="900" b="1" dirty="0" smtClean="0"/>
                        <a:t>외식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/>
                        <a:t>식비</a:t>
                      </a:r>
                      <a:r>
                        <a:rPr lang="en-US" altLang="ko-KR" sz="900" b="1" dirty="0" smtClean="0"/>
                        <a:t>/</a:t>
                      </a:r>
                      <a:r>
                        <a:rPr lang="ko-KR" altLang="en-US" sz="900" b="1" dirty="0" smtClean="0"/>
                        <a:t>외식</a:t>
                      </a:r>
                    </a:p>
                  </a:txBody>
                  <a:tcPr/>
                </a:tc>
              </a:tr>
              <a:tr h="24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편의점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/>
                        <a:t>편의점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/>
                        <a:t>편의점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/>
                        <a:t>온라인쇼핑</a:t>
                      </a:r>
                    </a:p>
                  </a:txBody>
                  <a:tcPr/>
                </a:tc>
              </a:tr>
              <a:tr h="24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4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커피</a:t>
                      </a:r>
                      <a:r>
                        <a:rPr lang="en-US" altLang="ko-KR" sz="900" b="1" dirty="0" smtClean="0"/>
                        <a:t>/</a:t>
                      </a:r>
                      <a:r>
                        <a:rPr lang="ko-KR" altLang="en-US" sz="900" b="1" dirty="0" smtClean="0"/>
                        <a:t>디저트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온라인쇼핑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온라인쇼핑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편의점</a:t>
                      </a:r>
                      <a:endParaRPr lang="ko-KR" altLang="en-US" sz="900" b="1" dirty="0"/>
                    </a:p>
                  </a:txBody>
                  <a:tcPr/>
                </a:tc>
              </a:tr>
              <a:tr h="24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5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온라인쇼핑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/>
                        <a:t>커피</a:t>
                      </a:r>
                      <a:r>
                        <a:rPr lang="en-US" altLang="ko-KR" sz="900" b="1" dirty="0" smtClean="0"/>
                        <a:t>/</a:t>
                      </a:r>
                      <a:r>
                        <a:rPr lang="ko-KR" altLang="en-US" sz="900" b="1" dirty="0" smtClean="0"/>
                        <a:t>디저트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/>
                        <a:t>커피</a:t>
                      </a:r>
                      <a:r>
                        <a:rPr lang="en-US" altLang="ko-KR" sz="900" b="1" dirty="0" smtClean="0"/>
                        <a:t>/</a:t>
                      </a:r>
                      <a:r>
                        <a:rPr lang="ko-KR" altLang="en-US" sz="900" b="1" dirty="0" smtClean="0"/>
                        <a:t>디저트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/>
                        <a:t>커피</a:t>
                      </a:r>
                      <a:r>
                        <a:rPr lang="en-US" altLang="ko-KR" sz="900" b="1" dirty="0" smtClean="0"/>
                        <a:t>/</a:t>
                      </a:r>
                      <a:r>
                        <a:rPr lang="ko-KR" altLang="en-US" sz="900" b="1" dirty="0" smtClean="0"/>
                        <a:t>디저트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254323"/>
              </p:ext>
            </p:extLst>
          </p:nvPr>
        </p:nvGraphicFramePr>
        <p:xfrm>
          <a:off x="107506" y="2114302"/>
          <a:ext cx="4176463" cy="14432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46315"/>
                <a:gridCol w="857537"/>
                <a:gridCol w="857537"/>
                <a:gridCol w="857537"/>
                <a:gridCol w="857537"/>
              </a:tblGrid>
              <a:tr h="240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브랜드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10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20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30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loyal</a:t>
                      </a:r>
                      <a:endParaRPr lang="ko-KR" altLang="en-US" sz="900" b="1" dirty="0"/>
                    </a:p>
                  </a:txBody>
                  <a:tcPr/>
                </a:tc>
              </a:tr>
              <a:tr h="24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 smtClean="0"/>
                        <a:t>네이버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err="1" smtClean="0"/>
                        <a:t>네이버</a:t>
                      </a:r>
                      <a:endParaRPr lang="ko-KR" altLang="en-US" sz="9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err="1" smtClean="0"/>
                        <a:t>네이버</a:t>
                      </a:r>
                      <a:endParaRPr lang="ko-KR" altLang="en-US" sz="9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err="1" smtClean="0"/>
                        <a:t>네이버</a:t>
                      </a:r>
                      <a:endParaRPr lang="ko-KR" altLang="en-US" sz="900" b="1" dirty="0" smtClean="0"/>
                    </a:p>
                  </a:txBody>
                  <a:tcPr/>
                </a:tc>
              </a:tr>
              <a:tr h="24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 smtClean="0"/>
                        <a:t>쿠팡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err="1" smtClean="0"/>
                        <a:t>쿠팡</a:t>
                      </a:r>
                      <a:endParaRPr lang="ko-KR" altLang="en-US" sz="9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err="1" smtClean="0"/>
                        <a:t>쿠팡</a:t>
                      </a:r>
                      <a:endParaRPr lang="ko-KR" altLang="en-US" sz="9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err="1" smtClean="0"/>
                        <a:t>쿠팡</a:t>
                      </a:r>
                      <a:endParaRPr lang="ko-KR" altLang="en-US" sz="900" b="1" dirty="0" smtClean="0"/>
                    </a:p>
                  </a:txBody>
                  <a:tcPr/>
                </a:tc>
              </a:tr>
              <a:tr h="24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한국철도공사</a:t>
                      </a:r>
                      <a:endParaRPr lang="ko-KR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/>
                        <a:t>한국철도공사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 smtClean="0"/>
                        <a:t>G</a:t>
                      </a:r>
                      <a:r>
                        <a:rPr lang="ko-KR" altLang="en-US" sz="900" b="1" dirty="0" smtClean="0"/>
                        <a:t>마켓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err="1" smtClean="0"/>
                        <a:t>구글플레이</a:t>
                      </a:r>
                      <a:endParaRPr lang="ko-KR" altLang="en-US" sz="900" b="1" dirty="0" smtClean="0"/>
                    </a:p>
                  </a:txBody>
                  <a:tcPr/>
                </a:tc>
              </a:tr>
              <a:tr h="24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4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G</a:t>
                      </a:r>
                      <a:r>
                        <a:rPr lang="ko-KR" altLang="en-US" sz="900" b="1" dirty="0" smtClean="0"/>
                        <a:t>마켓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 smtClean="0"/>
                        <a:t>G</a:t>
                      </a:r>
                      <a:r>
                        <a:rPr lang="ko-KR" altLang="en-US" sz="900" b="1" dirty="0" smtClean="0"/>
                        <a:t>마켓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 smtClean="0"/>
                        <a:t>위메프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11</a:t>
                      </a:r>
                      <a:r>
                        <a:rPr lang="ko-KR" altLang="en-US" sz="900" b="1" dirty="0" smtClean="0"/>
                        <a:t>번가</a:t>
                      </a:r>
                      <a:endParaRPr lang="ko-KR" altLang="en-US" sz="900" b="1" dirty="0"/>
                    </a:p>
                  </a:txBody>
                  <a:tcPr/>
                </a:tc>
              </a:tr>
              <a:tr h="24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5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 smtClean="0"/>
                        <a:t>위메프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err="1" smtClean="0"/>
                        <a:t>티머니택시</a:t>
                      </a:r>
                      <a:endParaRPr lang="ko-KR" altLang="en-US" sz="9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 smtClean="0"/>
                        <a:t>11</a:t>
                      </a:r>
                      <a:r>
                        <a:rPr lang="ko-KR" altLang="en-US" sz="900" b="1" dirty="0" smtClean="0"/>
                        <a:t>번가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err="1" smtClean="0"/>
                        <a:t>스타벅스</a:t>
                      </a:r>
                      <a:endParaRPr lang="ko-KR" altLang="en-US" sz="900" b="1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802169"/>
              </p:ext>
            </p:extLst>
          </p:nvPr>
        </p:nvGraphicFramePr>
        <p:xfrm>
          <a:off x="107506" y="3651870"/>
          <a:ext cx="4176463" cy="14432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46315"/>
                <a:gridCol w="857537"/>
                <a:gridCol w="857537"/>
                <a:gridCol w="857537"/>
                <a:gridCol w="857537"/>
              </a:tblGrid>
              <a:tr h="240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카테고리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10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20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30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loyal</a:t>
                      </a:r>
                      <a:endParaRPr lang="ko-KR" altLang="en-US" sz="900" b="1" dirty="0"/>
                    </a:p>
                  </a:txBody>
                  <a:tcPr/>
                </a:tc>
              </a:tr>
              <a:tr h="24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농협은행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 smtClean="0"/>
                        <a:t>신한카드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 smtClean="0"/>
                        <a:t>신한카드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 smtClean="0"/>
                        <a:t>신한카드</a:t>
                      </a:r>
                      <a:endParaRPr lang="ko-KR" altLang="en-US" sz="900" b="1" dirty="0"/>
                    </a:p>
                  </a:txBody>
                  <a:tcPr/>
                </a:tc>
              </a:tr>
              <a:tr h="24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 smtClean="0"/>
                        <a:t>신한카드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/>
                        <a:t>농협은행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 smtClean="0"/>
                        <a:t>KB</a:t>
                      </a:r>
                      <a:r>
                        <a:rPr lang="ko-KR" altLang="en-US" sz="900" b="1" dirty="0" smtClean="0"/>
                        <a:t>국민카드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/>
                        <a:t>삼성카드</a:t>
                      </a:r>
                    </a:p>
                  </a:txBody>
                  <a:tcPr/>
                </a:tc>
              </a:tr>
              <a:tr h="24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KB</a:t>
                      </a:r>
                      <a:r>
                        <a:rPr lang="ko-KR" altLang="en-US" sz="900" b="1" dirty="0" smtClean="0"/>
                        <a:t>국민카드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/>
                        <a:t>삼성카드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/>
                        <a:t>삼성카드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 smtClean="0"/>
                        <a:t>KB</a:t>
                      </a:r>
                      <a:r>
                        <a:rPr lang="ko-KR" altLang="en-US" sz="900" b="1" dirty="0" smtClean="0"/>
                        <a:t>국민카드</a:t>
                      </a:r>
                    </a:p>
                  </a:txBody>
                  <a:tcPr/>
                </a:tc>
              </a:tr>
              <a:tr h="24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4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삼성카드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 smtClean="0"/>
                        <a:t>KB</a:t>
                      </a:r>
                      <a:r>
                        <a:rPr lang="ko-KR" altLang="en-US" sz="900" b="1" dirty="0" smtClean="0"/>
                        <a:t>국민카드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농협은행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농협은행</a:t>
                      </a:r>
                      <a:endParaRPr lang="ko-KR" altLang="en-US" sz="900" b="1" dirty="0"/>
                    </a:p>
                  </a:txBody>
                  <a:tcPr/>
                </a:tc>
              </a:tr>
              <a:tr h="24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5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현대카드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/>
                        <a:t>현대카드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/>
                        <a:t>현대카드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/>
                        <a:t>현대카드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916884" y="1988572"/>
            <a:ext cx="38347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 smtClean="0">
                <a:solidFill>
                  <a:srgbClr val="FF0000"/>
                </a:solidFill>
              </a:rPr>
              <a:t>광고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온라인 쇼핑몰 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200" b="1" dirty="0" err="1" smtClean="0">
                <a:solidFill>
                  <a:schemeClr val="bg1"/>
                </a:solidFill>
              </a:rPr>
              <a:t>네이버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200" b="1" dirty="0" err="1" smtClean="0">
                <a:solidFill>
                  <a:schemeClr val="bg1"/>
                </a:solidFill>
              </a:rPr>
              <a:t>쿠팡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, G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마켓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200" b="1" dirty="0" err="1" smtClean="0">
                <a:solidFill>
                  <a:schemeClr val="bg1"/>
                </a:solidFill>
              </a:rPr>
              <a:t>위메프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)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         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지하철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 smtClean="0">
                <a:solidFill>
                  <a:srgbClr val="FF0000"/>
                </a:solidFill>
              </a:rPr>
              <a:t>할인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or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적립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카드사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농협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신한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국민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삼성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현대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3419872" y="552450"/>
            <a:ext cx="0" cy="14432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419872" y="2114302"/>
            <a:ext cx="0" cy="14432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3419872" y="3651870"/>
            <a:ext cx="0" cy="14432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857002" y="1762780"/>
            <a:ext cx="834678" cy="23290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691680" y="1529876"/>
            <a:ext cx="864096" cy="23290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555776" y="1529876"/>
            <a:ext cx="864096" cy="23290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62162" y="2383289"/>
            <a:ext cx="829518" cy="452629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708968" y="2380757"/>
            <a:ext cx="846807" cy="452629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567607" y="2386615"/>
            <a:ext cx="864096" cy="117092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857002" y="3073307"/>
            <a:ext cx="851966" cy="484229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703809" y="3073307"/>
            <a:ext cx="851966" cy="484229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68016" y="2842543"/>
            <a:ext cx="831602" cy="222371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720403" y="2842543"/>
            <a:ext cx="831602" cy="222371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868225" y="3914784"/>
            <a:ext cx="835583" cy="22631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725017" y="4147173"/>
            <a:ext cx="835583" cy="22631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576375" y="4613284"/>
            <a:ext cx="835583" cy="22631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862162" y="4151116"/>
            <a:ext cx="829518" cy="222371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726257" y="3910439"/>
            <a:ext cx="829518" cy="222371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583011" y="3910438"/>
            <a:ext cx="829518" cy="222371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3431703" y="1646328"/>
            <a:ext cx="1572345" cy="63739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V="1">
            <a:off x="2560600" y="2609603"/>
            <a:ext cx="2947504" cy="344125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V="1">
            <a:off x="3411958" y="2283718"/>
            <a:ext cx="1592090" cy="432048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V="1">
            <a:off x="2576375" y="2972075"/>
            <a:ext cx="2427673" cy="1179041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53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E97E632B-3AEF-4E2E-B8A9-DC60410C1656}"/>
              </a:ext>
            </a:extLst>
          </p:cNvPr>
          <p:cNvSpPr/>
          <p:nvPr/>
        </p:nvSpPr>
        <p:spPr>
          <a:xfrm>
            <a:off x="0" y="-1950"/>
            <a:ext cx="9144000" cy="5145449"/>
          </a:xfrm>
          <a:prstGeom prst="rect">
            <a:avLst/>
          </a:prstGeom>
          <a:solidFill>
            <a:schemeClr val="bg2">
              <a:lumMod val="1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02" tIns="45551" rIns="91102" bIns="45551" rtlCol="0" anchor="ctr"/>
          <a:lstStyle/>
          <a:p>
            <a:pPr algn="ctr" defTabSz="910598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51DBADAD-D0EF-4225-9A1F-51E9A176DB8E}"/>
              </a:ext>
            </a:extLst>
          </p:cNvPr>
          <p:cNvCxnSpPr>
            <a:cxnSpLocks/>
          </p:cNvCxnSpPr>
          <p:nvPr/>
        </p:nvCxnSpPr>
        <p:spPr>
          <a:xfrm>
            <a:off x="0" y="4227934"/>
            <a:ext cx="6156176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91435B13-5FA6-4226-9E2D-A6327F9F5948}"/>
              </a:ext>
            </a:extLst>
          </p:cNvPr>
          <p:cNvCxnSpPr/>
          <p:nvPr/>
        </p:nvCxnSpPr>
        <p:spPr>
          <a:xfrm>
            <a:off x="8320455" y="4227934"/>
            <a:ext cx="823546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4206AB0-E534-4CAB-9EB8-457A79A0E511}"/>
              </a:ext>
            </a:extLst>
          </p:cNvPr>
          <p:cNvSpPr txBox="1"/>
          <p:nvPr/>
        </p:nvSpPr>
        <p:spPr>
          <a:xfrm>
            <a:off x="6156176" y="3997270"/>
            <a:ext cx="2164278" cy="461324"/>
          </a:xfrm>
          <a:prstGeom prst="rect">
            <a:avLst/>
          </a:prstGeom>
          <a:noFill/>
        </p:spPr>
        <p:txBody>
          <a:bodyPr wrap="square" lIns="91102" tIns="45551" rIns="91102" bIns="45551" rtlCol="0">
            <a:spAutoFit/>
          </a:bodyPr>
          <a:lstStyle/>
          <a:p>
            <a:pPr defTabSz="910598">
              <a:defRPr/>
            </a:pPr>
            <a:r>
              <a:rPr lang="en-US" altLang="ko-KR" sz="2400" b="1" dirty="0" smtClean="0">
                <a:solidFill>
                  <a:srgbClr val="FFC000"/>
                </a:solidFill>
              </a:rPr>
              <a:t>05</a:t>
            </a:r>
            <a:r>
              <a:rPr lang="en-US" altLang="ko-KR" sz="2400" b="1" dirty="0" smtClean="0">
                <a:solidFill>
                  <a:prstClr val="white"/>
                </a:solidFill>
              </a:rPr>
              <a:t> Marketing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80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H="1">
            <a:off x="4572000" y="452160"/>
            <a:ext cx="2" cy="4691340"/>
          </a:xfrm>
          <a:prstGeom prst="line">
            <a:avLst/>
          </a:prstGeom>
          <a:ln w="9525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7506" y="82828"/>
            <a:ext cx="8928992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91040" tIns="45520" rIns="91040" bIns="45520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FFC000"/>
                </a:solidFill>
              </a:rPr>
              <a:t>Strategy</a:t>
            </a:r>
            <a:endParaRPr lang="ko-KR" altLang="en-US" b="1" dirty="0" smtClean="0">
              <a:solidFill>
                <a:srgbClr val="FFC000"/>
              </a:solidFill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974966"/>
              </p:ext>
            </p:extLst>
          </p:nvPr>
        </p:nvGraphicFramePr>
        <p:xfrm>
          <a:off x="755576" y="699542"/>
          <a:ext cx="7704856" cy="414803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17648"/>
                <a:gridCol w="1820756"/>
                <a:gridCol w="949960"/>
                <a:gridCol w="4116492"/>
              </a:tblGrid>
              <a:tr h="245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목적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매출 증가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45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타깃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충성도 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30% </a:t>
                      </a:r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미만 고객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5513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특징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소비성향 강함</a:t>
                      </a:r>
                      <a:endParaRPr lang="en-US" altLang="ko-KR" sz="1100" b="1" dirty="0" smtClean="0"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소비 편차 큼 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중산층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고소득층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marR="0" indent="-171450" algn="l" defTabSz="909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여성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직장인 비중 큼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45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위치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강남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종로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551396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전략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고급화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프리미엄 버전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계절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겨울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시즌 상품 개발</a:t>
                      </a:r>
                      <a:endParaRPr lang="en-US" altLang="ko-KR" sz="1100" b="1" dirty="0" smtClean="0"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여름 휴가철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지역 특색 반영 인테리어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상품 개발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53843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기타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가구 고급화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1" dirty="0" err="1" smtClean="0">
                          <a:latin typeface="+mn-ea"/>
                          <a:ea typeface="+mn-ea"/>
                        </a:rPr>
                        <a:t>협력사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테이블 간격</a:t>
                      </a:r>
                      <a:endParaRPr lang="en-US" altLang="ko-KR" sz="1100" b="1" dirty="0" smtClean="0"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음악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4506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대중화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가격 차별화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날씨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눈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비 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배달 서비스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이벤트 할인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53843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시간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아침 시간 가격 할인 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+ </a:t>
                      </a:r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메뉴 개발</a:t>
                      </a:r>
                      <a:endParaRPr lang="en-US" altLang="ko-KR" sz="1100" b="1" dirty="0" smtClean="0"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점심 시간 </a:t>
                      </a:r>
                      <a:r>
                        <a:rPr lang="ko-KR" altLang="en-US" sz="1100" b="1" dirty="0" err="1" smtClean="0">
                          <a:latin typeface="+mn-ea"/>
                          <a:ea typeface="+mn-ea"/>
                        </a:rPr>
                        <a:t>타브랜드</a:t>
                      </a:r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 고객 끌어오기 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(ex. </a:t>
                      </a:r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회사 연계 할인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저녁 시간 음료 개발 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(ex. </a:t>
                      </a:r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수면에 도움이 되는 음료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4506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요일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월요일 아침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일요일 저녁 가격 할인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4506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홍보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광고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온라인 쇼핑몰 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1" dirty="0" err="1" smtClean="0">
                          <a:latin typeface="+mn-ea"/>
                          <a:ea typeface="+mn-ea"/>
                        </a:rPr>
                        <a:t>네이버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1" dirty="0" err="1" smtClean="0">
                          <a:latin typeface="+mn-ea"/>
                          <a:ea typeface="+mn-ea"/>
                        </a:rPr>
                        <a:t>쿠팡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, G</a:t>
                      </a:r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마켓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1" dirty="0" err="1" smtClean="0">
                          <a:latin typeface="+mn-ea"/>
                          <a:ea typeface="+mn-ea"/>
                        </a:rPr>
                        <a:t>위메프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4506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할인 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or </a:t>
                      </a:r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적립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카드사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농협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신한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국민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삼성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현대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366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E97E632B-3AEF-4E2E-B8A9-DC60410C1656}"/>
              </a:ext>
            </a:extLst>
          </p:cNvPr>
          <p:cNvSpPr/>
          <p:nvPr/>
        </p:nvSpPr>
        <p:spPr>
          <a:xfrm>
            <a:off x="0" y="-1950"/>
            <a:ext cx="9144000" cy="5145449"/>
          </a:xfrm>
          <a:prstGeom prst="rect">
            <a:avLst/>
          </a:prstGeom>
          <a:solidFill>
            <a:schemeClr val="bg2">
              <a:lumMod val="1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02" tIns="45551" rIns="91102" bIns="45551" rtlCol="0" anchor="ctr"/>
          <a:lstStyle/>
          <a:p>
            <a:pPr algn="ctr" defTabSz="910598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51DBADAD-D0EF-4225-9A1F-51E9A176DB8E}"/>
              </a:ext>
            </a:extLst>
          </p:cNvPr>
          <p:cNvCxnSpPr>
            <a:cxnSpLocks/>
          </p:cNvCxnSpPr>
          <p:nvPr/>
        </p:nvCxnSpPr>
        <p:spPr>
          <a:xfrm>
            <a:off x="0" y="4227934"/>
            <a:ext cx="608416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91435B13-5FA6-4226-9E2D-A6327F9F5948}"/>
              </a:ext>
            </a:extLst>
          </p:cNvPr>
          <p:cNvCxnSpPr/>
          <p:nvPr/>
        </p:nvCxnSpPr>
        <p:spPr>
          <a:xfrm>
            <a:off x="8320455" y="4227934"/>
            <a:ext cx="823546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4206AB0-E534-4CAB-9EB8-457A79A0E511}"/>
              </a:ext>
            </a:extLst>
          </p:cNvPr>
          <p:cNvSpPr txBox="1"/>
          <p:nvPr/>
        </p:nvSpPr>
        <p:spPr>
          <a:xfrm>
            <a:off x="6084168" y="3997270"/>
            <a:ext cx="2236286" cy="461324"/>
          </a:xfrm>
          <a:prstGeom prst="rect">
            <a:avLst/>
          </a:prstGeom>
          <a:noFill/>
        </p:spPr>
        <p:txBody>
          <a:bodyPr wrap="square" lIns="91102" tIns="45551" rIns="91102" bIns="45551" rtlCol="0">
            <a:spAutoFit/>
          </a:bodyPr>
          <a:lstStyle/>
          <a:p>
            <a:pPr defTabSz="910598">
              <a:defRPr/>
            </a:pPr>
            <a:r>
              <a:rPr lang="en-US" altLang="ko-KR" sz="2400" b="1" dirty="0" smtClean="0">
                <a:solidFill>
                  <a:srgbClr val="FFC000"/>
                </a:solidFill>
              </a:rPr>
              <a:t>06</a:t>
            </a:r>
            <a:r>
              <a:rPr lang="en-US" altLang="ko-KR" sz="2400" b="1" dirty="0" smtClean="0">
                <a:solidFill>
                  <a:prstClr val="white"/>
                </a:solidFill>
              </a:rPr>
              <a:t> Conclusion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80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6186353A-CF3E-4E13-9DF7-7C8050990616}"/>
              </a:ext>
            </a:extLst>
          </p:cNvPr>
          <p:cNvSpPr/>
          <p:nvPr/>
        </p:nvSpPr>
        <p:spPr>
          <a:xfrm>
            <a:off x="0" y="0"/>
            <a:ext cx="9144000" cy="998220"/>
          </a:xfrm>
          <a:prstGeom prst="rect">
            <a:avLst/>
          </a:prstGeom>
          <a:solidFill>
            <a:schemeClr val="bg2">
              <a:lumMod val="1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5" tIns="34289" rIns="68325" bIns="34289" rtlCol="0" anchor="ctr"/>
          <a:lstStyle/>
          <a:p>
            <a:pPr algn="ctr" defTabSz="682910">
              <a:defRPr/>
            </a:pPr>
            <a:r>
              <a:rPr lang="ko-KR" altLang="en-US" sz="2000" b="1" dirty="0" err="1" smtClean="0">
                <a:solidFill>
                  <a:srgbClr val="FFC000"/>
                </a:solidFill>
              </a:rPr>
              <a:t>빅데이터</a:t>
            </a:r>
            <a:r>
              <a:rPr lang="ko-KR" altLang="en-US" sz="2000" b="1" dirty="0" smtClean="0">
                <a:solidFill>
                  <a:srgbClr val="FFC000"/>
                </a:solidFill>
              </a:rPr>
              <a:t> </a:t>
            </a:r>
            <a:r>
              <a:rPr lang="en-US" altLang="ko-KR" sz="2000" b="1" dirty="0" smtClean="0">
                <a:solidFill>
                  <a:srgbClr val="FFC000"/>
                </a:solidFill>
              </a:rPr>
              <a:t>= </a:t>
            </a:r>
            <a:r>
              <a:rPr lang="ko-KR" altLang="en-US" sz="2000" b="1" dirty="0" smtClean="0">
                <a:solidFill>
                  <a:srgbClr val="FFC000"/>
                </a:solidFill>
              </a:rPr>
              <a:t>데이터베이스 </a:t>
            </a:r>
            <a:r>
              <a:rPr lang="en-US" altLang="ko-KR" sz="2000" b="1" dirty="0" smtClean="0">
                <a:solidFill>
                  <a:srgbClr val="FFC000"/>
                </a:solidFill>
              </a:rPr>
              <a:t>+ </a:t>
            </a:r>
            <a:r>
              <a:rPr lang="ko-KR" altLang="en-US" sz="2000" b="1" dirty="0" err="1" smtClean="0">
                <a:solidFill>
                  <a:srgbClr val="FFC000"/>
                </a:solidFill>
              </a:rPr>
              <a:t>데이터애널리틱스</a:t>
            </a:r>
            <a:endParaRPr lang="en-US" altLang="ko-KR" sz="2000" b="1" dirty="0" smtClean="0">
              <a:solidFill>
                <a:srgbClr val="FFC000"/>
              </a:solidFill>
            </a:endParaRPr>
          </a:p>
          <a:p>
            <a:pPr defTabSz="682910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				        (</a:t>
            </a:r>
            <a:r>
              <a:rPr lang="ko-KR" altLang="en-US" sz="1200" b="1" dirty="0" smtClean="0">
                <a:solidFill>
                  <a:prstClr val="white"/>
                </a:solidFill>
              </a:rPr>
              <a:t>저장되어 있는 데이터</a:t>
            </a:r>
            <a:r>
              <a:rPr lang="en-US" altLang="ko-KR" sz="1200" b="1" dirty="0" smtClean="0">
                <a:solidFill>
                  <a:prstClr val="white"/>
                </a:solidFill>
              </a:rPr>
              <a:t>)         (</a:t>
            </a:r>
            <a:r>
              <a:rPr lang="ko-KR" altLang="en-US" sz="1200" b="1" dirty="0" smtClean="0">
                <a:solidFill>
                  <a:prstClr val="white"/>
                </a:solidFill>
              </a:rPr>
              <a:t>저장되어 있지 않은 정보</a:t>
            </a:r>
            <a:r>
              <a:rPr lang="en-US" altLang="ko-KR" sz="1200" b="1" dirty="0" smtClean="0">
                <a:solidFill>
                  <a:prstClr val="white"/>
                </a:solidFill>
              </a:rPr>
              <a:t>)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82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6186353A-CF3E-4E13-9DF7-7C8050990616}"/>
              </a:ext>
            </a:extLst>
          </p:cNvPr>
          <p:cNvSpPr/>
          <p:nvPr/>
        </p:nvSpPr>
        <p:spPr>
          <a:xfrm>
            <a:off x="0" y="2072640"/>
            <a:ext cx="9144000" cy="998220"/>
          </a:xfrm>
          <a:prstGeom prst="rect">
            <a:avLst/>
          </a:prstGeom>
          <a:solidFill>
            <a:schemeClr val="bg2">
              <a:lumMod val="1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5" tIns="34289" rIns="68325" bIns="34289" rtlCol="0" anchor="ctr"/>
          <a:lstStyle/>
          <a:p>
            <a:pPr algn="ctr" defTabSz="682910">
              <a:defRPr/>
            </a:pPr>
            <a:r>
              <a:rPr lang="en-US" altLang="ko-KR" sz="4500" b="1" dirty="0">
                <a:solidFill>
                  <a:prstClr val="white"/>
                </a:solidFill>
              </a:rPr>
              <a:t>Thank You</a:t>
            </a:r>
            <a:endParaRPr lang="ko-KR" altLang="en-US" sz="45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29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506" y="82828"/>
            <a:ext cx="8928992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91040" tIns="45520" rIns="91040" bIns="45520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FFC000"/>
                </a:solidFill>
              </a:rPr>
              <a:t>Study for Data Analysis  </a:t>
            </a:r>
            <a:endParaRPr lang="ko-KR" altLang="en-US" b="1" dirty="0" smtClean="0">
              <a:solidFill>
                <a:srgbClr val="FFC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59632" y="1059582"/>
            <a:ext cx="281840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강좌 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4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개 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강의 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191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개</a:t>
            </a:r>
            <a:endParaRPr lang="en-US" altLang="ko-KR" b="1" dirty="0" smtClean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Python Pandas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R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Statistics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19638" y="207387"/>
            <a:ext cx="1839543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 err="1" smtClean="0">
                <a:solidFill>
                  <a:schemeClr val="bg1"/>
                </a:solidFill>
                <a:latin typeface="+mn-ea"/>
              </a:rPr>
              <a:t>Numpy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 err="1" smtClean="0">
                <a:solidFill>
                  <a:schemeClr val="bg1"/>
                </a:solidFill>
                <a:latin typeface="+mn-ea"/>
              </a:rPr>
              <a:t>Seaborn</a:t>
            </a:r>
            <a:endParaRPr lang="en-US" altLang="ko-KR" sz="1600" b="1" dirty="0" smtClean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 err="1" smtClean="0">
                <a:solidFill>
                  <a:schemeClr val="bg1"/>
                </a:solidFill>
                <a:latin typeface="+mn-ea"/>
              </a:rPr>
              <a:t>Plotnine</a:t>
            </a:r>
            <a:endParaRPr lang="en-US" altLang="ko-KR" sz="1600" b="1" dirty="0" smtClean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 err="1" smtClean="0">
                <a:solidFill>
                  <a:schemeClr val="bg1"/>
                </a:solidFill>
                <a:latin typeface="+mn-ea"/>
              </a:rPr>
              <a:t>Missingno</a:t>
            </a:r>
            <a:endParaRPr lang="en-US" altLang="ko-KR" sz="1600" b="1" dirty="0" smtClean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 err="1" smtClean="0">
                <a:solidFill>
                  <a:schemeClr val="bg1"/>
                </a:solidFill>
                <a:latin typeface="+mn-ea"/>
              </a:rPr>
              <a:t>Matplotlib</a:t>
            </a:r>
            <a:endParaRPr lang="en-US" altLang="ko-KR" sz="1600" b="1" dirty="0" smtClean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Folium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 err="1" smtClean="0">
                <a:solidFill>
                  <a:schemeClr val="bg1"/>
                </a:solidFill>
                <a:latin typeface="+mn-ea"/>
              </a:rPr>
              <a:t>GeoJSON</a:t>
            </a:r>
            <a:endParaRPr lang="en-US" altLang="ko-KR" sz="1600" b="1" dirty="0" smtClean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Web Crawling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3347864" y="627534"/>
            <a:ext cx="2304256" cy="1872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flipV="1">
            <a:off x="3347864" y="1275606"/>
            <a:ext cx="2304256" cy="122413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V="1">
            <a:off x="3347864" y="1887674"/>
            <a:ext cx="2304256" cy="61206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347864" y="2499742"/>
            <a:ext cx="2304256" cy="59406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347864" y="2499742"/>
            <a:ext cx="2304256" cy="11881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347864" y="2499742"/>
            <a:ext cx="2304256" cy="18002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347864" y="2499742"/>
            <a:ext cx="2304256" cy="237626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39" b="90519" l="5114" r="93523">
                        <a14:foregroundMark x1="79318" y1="20930" x2="79318" y2="20930"/>
                        <a14:foregroundMark x1="83068" y1="28444" x2="83068" y2="28444"/>
                        <a14:foregroundMark x1="93523" y1="26297" x2="93523" y2="26297"/>
                        <a14:foregroundMark x1="84659" y1="51163" x2="84659" y2="51163"/>
                        <a14:foregroundMark x1="5227" y1="65474" x2="5227" y2="65474"/>
                        <a14:foregroundMark x1="16023" y1="69231" x2="16023" y2="69231"/>
                        <a14:foregroundMark x1="24432" y1="69946" x2="24432" y2="69946"/>
                        <a14:foregroundMark x1="32955" y1="69589" x2="32955" y2="69589"/>
                        <a14:foregroundMark x1="41364" y1="69410" x2="41364" y2="69410"/>
                        <a14:foregroundMark x1="48864" y1="69052" x2="48864" y2="69052"/>
                        <a14:foregroundMark x1="89091" y1="33989" x2="89091" y2="33989"/>
                        <a14:foregroundMark x1="91023" y1="16637" x2="91023" y2="16637"/>
                        <a14:foregroundMark x1="61705" y1="90519" x2="61705" y2="90519"/>
                        <a14:backgroundMark x1="16591" y1="76208" x2="16591" y2="76208"/>
                        <a14:backgroundMark x1="41818" y1="76565" x2="41818" y2="765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02" y="2067694"/>
            <a:ext cx="1188132" cy="754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타원 24"/>
          <p:cNvSpPr/>
          <p:nvPr/>
        </p:nvSpPr>
        <p:spPr>
          <a:xfrm>
            <a:off x="263780" y="2115902"/>
            <a:ext cx="395887" cy="383840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3347864" y="2445061"/>
            <a:ext cx="2304256" cy="5468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23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992" y="64125"/>
            <a:ext cx="5599311" cy="1110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424" y="1216277"/>
            <a:ext cx="5999156" cy="3875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072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1216079"/>
            <a:ext cx="4227231" cy="388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031" y="64125"/>
            <a:ext cx="5620015" cy="1110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93" y="1215430"/>
            <a:ext cx="4378806" cy="3889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519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783354" y="12822"/>
            <a:ext cx="5569088" cy="1110815"/>
            <a:chOff x="1619672" y="2124477"/>
            <a:chExt cx="5569088" cy="1110815"/>
          </a:xfrm>
        </p:grpSpPr>
        <p:sp>
          <p:nvSpPr>
            <p:cNvPr id="7" name="직사각형 6"/>
            <p:cNvSpPr/>
            <p:nvPr/>
          </p:nvSpPr>
          <p:spPr>
            <a:xfrm>
              <a:off x="1619672" y="2124477"/>
              <a:ext cx="5569088" cy="111081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prstClr val="white"/>
                </a:solidFill>
              </a:endParaRPr>
            </a:p>
          </p:txBody>
        </p:sp>
        <p:pic>
          <p:nvPicPr>
            <p:cNvPr id="8" name="Picture 10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5526" y="2267011"/>
              <a:ext cx="1368152" cy="807704"/>
            </a:xfrm>
            <a:prstGeom prst="rect">
              <a:avLst/>
            </a:prstGeom>
            <a:noFill/>
            <a:ln w="19050">
              <a:solidFill>
                <a:schemeClr val="bg2">
                  <a:lumMod val="90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3444928" y="2260722"/>
              <a:ext cx="22541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 err="1" smtClean="0">
                  <a:solidFill>
                    <a:prstClr val="white"/>
                  </a:solidFill>
                </a:rPr>
                <a:t>올인원</a:t>
              </a:r>
              <a:r>
                <a:rPr lang="ko-KR" altLang="en-US" sz="1100" b="1" dirty="0" smtClean="0">
                  <a:solidFill>
                    <a:prstClr val="white"/>
                  </a:solidFill>
                </a:rPr>
                <a:t> 패키지</a:t>
              </a:r>
              <a:r>
                <a:rPr lang="en-US" altLang="ko-KR" sz="1100" b="1" dirty="0" smtClean="0">
                  <a:solidFill>
                    <a:prstClr val="white"/>
                  </a:solidFill>
                </a:rPr>
                <a:t>: </a:t>
              </a:r>
              <a:r>
                <a:rPr lang="ko-KR" altLang="en-US" sz="1100" b="1" dirty="0" smtClean="0">
                  <a:solidFill>
                    <a:prstClr val="white"/>
                  </a:solidFill>
                </a:rPr>
                <a:t>데이터 분석 입문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44928" y="2815732"/>
              <a:ext cx="214674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err="1" smtClean="0">
                  <a:solidFill>
                    <a:prstClr val="white"/>
                  </a:solidFill>
                </a:rPr>
                <a:t>진도율</a:t>
              </a:r>
              <a:r>
                <a:rPr lang="en-US" altLang="ko-KR" sz="700" b="1" dirty="0" smtClean="0">
                  <a:solidFill>
                    <a:prstClr val="white"/>
                  </a:solidFill>
                </a:rPr>
                <a:t>: 100.00% | </a:t>
              </a:r>
              <a:r>
                <a:rPr lang="ko-KR" altLang="en-US" sz="700" b="1" dirty="0" smtClean="0">
                  <a:solidFill>
                    <a:prstClr val="white"/>
                  </a:solidFill>
                </a:rPr>
                <a:t>총 </a:t>
              </a:r>
              <a:r>
                <a:rPr lang="en-US" altLang="ko-KR" sz="700" b="1" dirty="0" smtClean="0">
                  <a:solidFill>
                    <a:prstClr val="white"/>
                  </a:solidFill>
                </a:rPr>
                <a:t>113</a:t>
              </a:r>
              <a:r>
                <a:rPr lang="ko-KR" altLang="en-US" sz="700" b="1" dirty="0" smtClean="0">
                  <a:solidFill>
                    <a:prstClr val="white"/>
                  </a:solidFill>
                </a:rPr>
                <a:t>개 강좌 중 </a:t>
              </a:r>
              <a:r>
                <a:rPr lang="en-US" altLang="ko-KR" sz="700" b="1" dirty="0" smtClean="0">
                  <a:solidFill>
                    <a:prstClr val="white"/>
                  </a:solidFill>
                </a:rPr>
                <a:t>113</a:t>
              </a:r>
              <a:r>
                <a:rPr lang="ko-KR" altLang="en-US" sz="700" b="1" dirty="0" smtClean="0">
                  <a:solidFill>
                    <a:prstClr val="white"/>
                  </a:solidFill>
                </a:rPr>
                <a:t>개 완료</a:t>
              </a:r>
              <a:endParaRPr lang="ko-KR" altLang="en-US" sz="700" b="1" dirty="0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528096" y="3028996"/>
              <a:ext cx="2014936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3528096" y="2555447"/>
              <a:ext cx="646330" cy="224482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528096" y="2555447"/>
              <a:ext cx="64633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 smtClean="0">
                  <a:solidFill>
                    <a:prstClr val="white"/>
                  </a:solidFill>
                </a:rPr>
                <a:t>기초통계</a:t>
              </a:r>
              <a:endParaRPr lang="ko-KR" altLang="en-US" sz="900" b="1" dirty="0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4283968" y="2555447"/>
              <a:ext cx="646331" cy="230832"/>
              <a:chOff x="611560" y="402510"/>
              <a:chExt cx="646331" cy="230832"/>
            </a:xfrm>
          </p:grpSpPr>
          <p:sp>
            <p:nvSpPr>
              <p:cNvPr id="18" name="모서리가 둥근 직사각형 17"/>
              <p:cNvSpPr/>
              <p:nvPr/>
            </p:nvSpPr>
            <p:spPr>
              <a:xfrm>
                <a:off x="611560" y="402510"/>
                <a:ext cx="646330" cy="224482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611560" y="402510"/>
                <a:ext cx="64633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b="1" dirty="0" smtClean="0">
                    <a:solidFill>
                      <a:prstClr val="white"/>
                    </a:solidFill>
                  </a:rPr>
                  <a:t>용어정</a:t>
                </a:r>
                <a:r>
                  <a:rPr lang="ko-KR" altLang="en-US" sz="900" b="1" dirty="0">
                    <a:solidFill>
                      <a:prstClr val="white"/>
                    </a:solidFill>
                  </a:rPr>
                  <a:t>리</a:t>
                </a: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5020991" y="2555447"/>
              <a:ext cx="646330" cy="230832"/>
              <a:chOff x="651818" y="828534"/>
              <a:chExt cx="646330" cy="230832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651818" y="828534"/>
                <a:ext cx="646330" cy="224482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29563" y="828534"/>
                <a:ext cx="49084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b="1" dirty="0" smtClean="0">
                    <a:solidFill>
                      <a:prstClr val="white"/>
                    </a:solidFill>
                  </a:rPr>
                  <a:t>R</a:t>
                </a:r>
                <a:r>
                  <a:rPr lang="ko-KR" altLang="en-US" sz="900" b="1" dirty="0" smtClean="0">
                    <a:solidFill>
                      <a:prstClr val="white"/>
                    </a:solidFill>
                  </a:rPr>
                  <a:t>실습</a:t>
                </a:r>
                <a:endParaRPr lang="ko-KR" altLang="en-US" sz="900" b="1" dirty="0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458" y="64126"/>
            <a:ext cx="5569088" cy="1110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1215230"/>
            <a:ext cx="4248472" cy="3889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200" y="1215276"/>
            <a:ext cx="4209479" cy="3181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519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/>
          <p:cNvGrpSpPr/>
          <p:nvPr/>
        </p:nvGrpSpPr>
        <p:grpSpPr>
          <a:xfrm>
            <a:off x="1787456" y="81489"/>
            <a:ext cx="5569088" cy="1110815"/>
            <a:chOff x="1619672" y="2123368"/>
            <a:chExt cx="5569088" cy="1110815"/>
          </a:xfrm>
        </p:grpSpPr>
        <p:sp>
          <p:nvSpPr>
            <p:cNvPr id="46" name="직사각형 45"/>
            <p:cNvSpPr/>
            <p:nvPr/>
          </p:nvSpPr>
          <p:spPr>
            <a:xfrm>
              <a:off x="1619672" y="2123368"/>
              <a:ext cx="5569088" cy="111081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pic>
          <p:nvPicPr>
            <p:cNvPr id="47" name="Picture 10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5526" y="2267011"/>
              <a:ext cx="1368152" cy="807704"/>
            </a:xfrm>
            <a:prstGeom prst="rect">
              <a:avLst/>
            </a:prstGeom>
            <a:noFill/>
            <a:ln w="19050">
              <a:solidFill>
                <a:schemeClr val="bg2">
                  <a:lumMod val="90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48" name="TextBox 47"/>
            <p:cNvSpPr txBox="1"/>
            <p:nvPr/>
          </p:nvSpPr>
          <p:spPr>
            <a:xfrm>
              <a:off x="3444928" y="2260722"/>
              <a:ext cx="22541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 err="1" smtClean="0">
                  <a:solidFill>
                    <a:schemeClr val="bg1"/>
                  </a:solidFill>
                </a:rPr>
                <a:t>올인원</a:t>
              </a:r>
              <a:r>
                <a:rPr lang="ko-KR" altLang="en-US" sz="1100" b="1" dirty="0" smtClean="0">
                  <a:solidFill>
                    <a:schemeClr val="bg1"/>
                  </a:solidFill>
                </a:rPr>
                <a:t> 패키지</a:t>
              </a:r>
              <a:r>
                <a:rPr lang="en-US" altLang="ko-KR" sz="1100" b="1" dirty="0" smtClean="0">
                  <a:solidFill>
                    <a:schemeClr val="bg1"/>
                  </a:solidFill>
                </a:rPr>
                <a:t>: </a:t>
              </a:r>
              <a:r>
                <a:rPr lang="ko-KR" altLang="en-US" sz="1100" b="1" dirty="0" smtClean="0">
                  <a:solidFill>
                    <a:schemeClr val="bg1"/>
                  </a:solidFill>
                </a:rPr>
                <a:t>데이터 분석 입문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444928" y="2815732"/>
              <a:ext cx="214674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err="1" smtClean="0">
                  <a:solidFill>
                    <a:schemeClr val="bg1"/>
                  </a:solidFill>
                </a:rPr>
                <a:t>진도율</a:t>
              </a:r>
              <a:r>
                <a:rPr lang="en-US" altLang="ko-KR" sz="700" b="1" dirty="0" smtClean="0">
                  <a:solidFill>
                    <a:schemeClr val="bg1"/>
                  </a:solidFill>
                </a:rPr>
                <a:t>: 100.00% | </a:t>
              </a:r>
              <a:r>
                <a:rPr lang="ko-KR" altLang="en-US" sz="700" b="1" dirty="0" smtClean="0">
                  <a:solidFill>
                    <a:schemeClr val="bg1"/>
                  </a:solidFill>
                </a:rPr>
                <a:t>총 </a:t>
              </a:r>
              <a:r>
                <a:rPr lang="en-US" altLang="ko-KR" sz="700" b="1" dirty="0" smtClean="0">
                  <a:solidFill>
                    <a:schemeClr val="bg1"/>
                  </a:solidFill>
                </a:rPr>
                <a:t>113</a:t>
              </a:r>
              <a:r>
                <a:rPr lang="ko-KR" altLang="en-US" sz="700" b="1" dirty="0" smtClean="0">
                  <a:solidFill>
                    <a:schemeClr val="bg1"/>
                  </a:solidFill>
                </a:rPr>
                <a:t>개 강좌 중 </a:t>
              </a:r>
              <a:r>
                <a:rPr lang="en-US" altLang="ko-KR" sz="700" b="1" dirty="0" smtClean="0">
                  <a:solidFill>
                    <a:schemeClr val="bg1"/>
                  </a:solidFill>
                </a:rPr>
                <a:t>113</a:t>
              </a:r>
              <a:r>
                <a:rPr lang="ko-KR" altLang="en-US" sz="700" b="1" dirty="0" smtClean="0">
                  <a:solidFill>
                    <a:schemeClr val="bg1"/>
                  </a:solidFill>
                </a:rPr>
                <a:t>개 완료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528096" y="3028996"/>
              <a:ext cx="2014936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모서리가 둥근 직사각형 50"/>
            <p:cNvSpPr/>
            <p:nvPr/>
          </p:nvSpPr>
          <p:spPr>
            <a:xfrm>
              <a:off x="3528096" y="2555447"/>
              <a:ext cx="646330" cy="224482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528096" y="2552272"/>
              <a:ext cx="64633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 smtClean="0">
                  <a:solidFill>
                    <a:schemeClr val="bg1"/>
                  </a:solidFill>
                </a:rPr>
                <a:t>기초통계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grpSp>
          <p:nvGrpSpPr>
            <p:cNvPr id="53" name="그룹 52"/>
            <p:cNvGrpSpPr/>
            <p:nvPr/>
          </p:nvGrpSpPr>
          <p:grpSpPr>
            <a:xfrm>
              <a:off x="4248833" y="2555447"/>
              <a:ext cx="646331" cy="230832"/>
              <a:chOff x="611560" y="402510"/>
              <a:chExt cx="646331" cy="230832"/>
            </a:xfrm>
          </p:grpSpPr>
          <p:sp>
            <p:nvSpPr>
              <p:cNvPr id="57" name="모서리가 둥근 직사각형 56"/>
              <p:cNvSpPr/>
              <p:nvPr/>
            </p:nvSpPr>
            <p:spPr>
              <a:xfrm>
                <a:off x="611560" y="402510"/>
                <a:ext cx="646330" cy="224482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611560" y="402510"/>
                <a:ext cx="64633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b="1" dirty="0" smtClean="0">
                    <a:solidFill>
                      <a:schemeClr val="bg1"/>
                    </a:solidFill>
                  </a:rPr>
                  <a:t>용어정</a:t>
                </a:r>
                <a:r>
                  <a:rPr lang="ko-KR" altLang="en-US" sz="900" b="1" dirty="0">
                    <a:solidFill>
                      <a:schemeClr val="bg1"/>
                    </a:solidFill>
                  </a:rPr>
                  <a:t>리</a:t>
                </a:r>
              </a:p>
            </p:txBody>
          </p:sp>
        </p:grpSp>
        <p:grpSp>
          <p:nvGrpSpPr>
            <p:cNvPr id="54" name="그룹 53"/>
            <p:cNvGrpSpPr/>
            <p:nvPr/>
          </p:nvGrpSpPr>
          <p:grpSpPr>
            <a:xfrm>
              <a:off x="4961489" y="2552271"/>
              <a:ext cx="646330" cy="234007"/>
              <a:chOff x="3975072" y="4083918"/>
              <a:chExt cx="646330" cy="230832"/>
            </a:xfrm>
          </p:grpSpPr>
          <p:sp>
            <p:nvSpPr>
              <p:cNvPr id="55" name="모서리가 둥근 직사각형 54"/>
              <p:cNvSpPr/>
              <p:nvPr/>
            </p:nvSpPr>
            <p:spPr>
              <a:xfrm>
                <a:off x="3975072" y="4083918"/>
                <a:ext cx="646330" cy="224482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4052817" y="4083918"/>
                <a:ext cx="49084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b="1" dirty="0" smtClean="0">
                    <a:solidFill>
                      <a:schemeClr val="bg1"/>
                    </a:solidFill>
                  </a:rPr>
                  <a:t>R</a:t>
                </a:r>
                <a:r>
                  <a:rPr lang="ko-KR" altLang="en-US" sz="900" b="1" dirty="0" smtClean="0">
                    <a:solidFill>
                      <a:schemeClr val="bg1"/>
                    </a:solidFill>
                  </a:rPr>
                  <a:t>실습</a:t>
                </a:r>
                <a:endParaRPr lang="ko-KR" altLang="en-US" sz="9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" name="그룹 3"/>
          <p:cNvGrpSpPr/>
          <p:nvPr/>
        </p:nvGrpSpPr>
        <p:grpSpPr>
          <a:xfrm>
            <a:off x="71384" y="1275606"/>
            <a:ext cx="9001231" cy="3534303"/>
            <a:chOff x="71384" y="1275606"/>
            <a:chExt cx="9001231" cy="3534303"/>
          </a:xfrm>
        </p:grpSpPr>
        <p:grpSp>
          <p:nvGrpSpPr>
            <p:cNvPr id="18" name="그룹 17"/>
            <p:cNvGrpSpPr/>
            <p:nvPr/>
          </p:nvGrpSpPr>
          <p:grpSpPr>
            <a:xfrm>
              <a:off x="71384" y="1275606"/>
              <a:ext cx="9001231" cy="3534303"/>
              <a:chOff x="107504" y="95361"/>
              <a:chExt cx="11843468" cy="4650298"/>
            </a:xfrm>
          </p:grpSpPr>
          <p:grpSp>
            <p:nvGrpSpPr>
              <p:cNvPr id="19" name="그룹 18"/>
              <p:cNvGrpSpPr/>
              <p:nvPr/>
            </p:nvGrpSpPr>
            <p:grpSpPr>
              <a:xfrm>
                <a:off x="107504" y="95361"/>
                <a:ext cx="3712468" cy="4650298"/>
                <a:chOff x="107504" y="95361"/>
                <a:chExt cx="3712468" cy="4650298"/>
              </a:xfrm>
            </p:grpSpPr>
            <p:pic>
              <p:nvPicPr>
                <p:cNvPr id="25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479" r="23684"/>
                <a:stretch/>
              </p:blipFill>
              <p:spPr bwMode="auto">
                <a:xfrm>
                  <a:off x="107504" y="1059582"/>
                  <a:ext cx="3712468" cy="36860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398" r="23765"/>
                <a:stretch/>
              </p:blipFill>
              <p:spPr bwMode="auto">
                <a:xfrm>
                  <a:off x="107504" y="95361"/>
                  <a:ext cx="3712468" cy="9642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20" name="Picture 5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07" r="16252"/>
              <a:stretch/>
            </p:blipFill>
            <p:spPr bwMode="auto">
              <a:xfrm>
                <a:off x="3819972" y="1932329"/>
                <a:ext cx="4172396" cy="28101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Picture 4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25" r="16334"/>
              <a:stretch/>
            </p:blipFill>
            <p:spPr bwMode="auto">
              <a:xfrm>
                <a:off x="3819972" y="95361"/>
                <a:ext cx="4172396" cy="18473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2" name="그룹 21"/>
              <p:cNvGrpSpPr/>
              <p:nvPr/>
            </p:nvGrpSpPr>
            <p:grpSpPr>
              <a:xfrm>
                <a:off x="7956376" y="95361"/>
                <a:ext cx="3994596" cy="3559049"/>
                <a:chOff x="2411760" y="1147507"/>
                <a:chExt cx="3994596" cy="3559049"/>
              </a:xfrm>
            </p:grpSpPr>
            <p:pic>
              <p:nvPicPr>
                <p:cNvPr id="23" name="Picture 6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254" r="25670"/>
                <a:stretch/>
              </p:blipFill>
              <p:spPr bwMode="auto">
                <a:xfrm>
                  <a:off x="2411760" y="1147507"/>
                  <a:ext cx="3994596" cy="22309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4" name="Picture 7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93" r="25832"/>
                <a:stretch/>
              </p:blipFill>
              <p:spPr bwMode="auto">
                <a:xfrm>
                  <a:off x="2411760" y="3378411"/>
                  <a:ext cx="3994596" cy="13281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1032" name="Picture 8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25"/>
            <a:stretch/>
          </p:blipFill>
          <p:spPr bwMode="auto">
            <a:xfrm>
              <a:off x="6036656" y="3980542"/>
              <a:ext cx="3035959" cy="8269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9680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E97E632B-3AEF-4E2E-B8A9-DC60410C1656}"/>
              </a:ext>
            </a:extLst>
          </p:cNvPr>
          <p:cNvSpPr/>
          <p:nvPr/>
        </p:nvSpPr>
        <p:spPr>
          <a:xfrm>
            <a:off x="0" y="-1950"/>
            <a:ext cx="9144000" cy="5145449"/>
          </a:xfrm>
          <a:prstGeom prst="rect">
            <a:avLst/>
          </a:prstGeom>
          <a:solidFill>
            <a:schemeClr val="bg2">
              <a:lumMod val="1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02" tIns="45551" rIns="91102" bIns="45551" rtlCol="0" anchor="ctr"/>
          <a:lstStyle/>
          <a:p>
            <a:pPr algn="ctr" defTabSz="910598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51DBADAD-D0EF-4225-9A1F-51E9A176DB8E}"/>
              </a:ext>
            </a:extLst>
          </p:cNvPr>
          <p:cNvCxnSpPr>
            <a:cxnSpLocks/>
          </p:cNvCxnSpPr>
          <p:nvPr/>
        </p:nvCxnSpPr>
        <p:spPr>
          <a:xfrm>
            <a:off x="1" y="4227934"/>
            <a:ext cx="6588224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91435B13-5FA6-4226-9E2D-A6327F9F5948}"/>
              </a:ext>
            </a:extLst>
          </p:cNvPr>
          <p:cNvCxnSpPr/>
          <p:nvPr/>
        </p:nvCxnSpPr>
        <p:spPr>
          <a:xfrm>
            <a:off x="8320455" y="4227934"/>
            <a:ext cx="823546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4206AB0-E534-4CAB-9EB8-457A79A0E511}"/>
              </a:ext>
            </a:extLst>
          </p:cNvPr>
          <p:cNvSpPr txBox="1"/>
          <p:nvPr/>
        </p:nvSpPr>
        <p:spPr>
          <a:xfrm>
            <a:off x="6588224" y="3997270"/>
            <a:ext cx="1732230" cy="461665"/>
          </a:xfrm>
          <a:prstGeom prst="rect">
            <a:avLst/>
          </a:prstGeom>
          <a:noFill/>
        </p:spPr>
        <p:txBody>
          <a:bodyPr wrap="square" lIns="91102" tIns="45551" rIns="91102" bIns="45551" rtlCol="0">
            <a:spAutoFit/>
          </a:bodyPr>
          <a:lstStyle/>
          <a:p>
            <a:pPr defTabSz="910598">
              <a:defRPr/>
            </a:pPr>
            <a:r>
              <a:rPr lang="en-US" altLang="ko-KR" sz="2400" b="1" dirty="0" smtClean="0">
                <a:solidFill>
                  <a:srgbClr val="FFC000"/>
                </a:solidFill>
              </a:rPr>
              <a:t>02</a:t>
            </a:r>
            <a:r>
              <a:rPr lang="en-US" altLang="ko-KR" sz="2400" b="1" dirty="0" smtClean="0">
                <a:solidFill>
                  <a:prstClr val="white"/>
                </a:solidFill>
              </a:rPr>
              <a:t> </a:t>
            </a:r>
            <a:r>
              <a:rPr lang="en-US" altLang="ko-KR" sz="2400" b="1" dirty="0">
                <a:solidFill>
                  <a:prstClr val="white"/>
                </a:solidFill>
              </a:rPr>
              <a:t>Subject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52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5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9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1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1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19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17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14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18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20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2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0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1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3032</TotalTime>
  <Words>1543</Words>
  <Application>Microsoft Office PowerPoint</Application>
  <PresentationFormat>화면 슬라이드 쇼(16:9)</PresentationFormat>
  <Paragraphs>596</Paragraphs>
  <Slides>38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21</vt:i4>
      </vt:variant>
      <vt:variant>
        <vt:lpstr>슬라이드 제목</vt:lpstr>
      </vt:variant>
      <vt:variant>
        <vt:i4>38</vt:i4>
      </vt:variant>
    </vt:vector>
  </HeadingPairs>
  <TitlesOfParts>
    <vt:vector size="63" baseType="lpstr">
      <vt:lpstr>굴림</vt:lpstr>
      <vt:lpstr>Arial</vt:lpstr>
      <vt:lpstr>Wingdings</vt:lpstr>
      <vt:lpstr>맑은 고딕</vt:lpstr>
      <vt:lpstr>Office 테마</vt:lpstr>
      <vt:lpstr>2_Office 테마</vt:lpstr>
      <vt:lpstr>3_Office 테마</vt:lpstr>
      <vt:lpstr>4_Office 테마</vt:lpstr>
      <vt:lpstr>5_Office 테마</vt:lpstr>
      <vt:lpstr>6_Office 테마</vt:lpstr>
      <vt:lpstr>7_Office 테마</vt:lpstr>
      <vt:lpstr>10_Office 테마</vt:lpstr>
      <vt:lpstr>16_Office 테마</vt:lpstr>
      <vt:lpstr>15_Office 테마</vt:lpstr>
      <vt:lpstr>9_Office 테마</vt:lpstr>
      <vt:lpstr>11_Office 테마</vt:lpstr>
      <vt:lpstr>12_Office 테마</vt:lpstr>
      <vt:lpstr>13_Office 테마</vt:lpstr>
      <vt:lpstr>19_Office 테마</vt:lpstr>
      <vt:lpstr>17_Office 테마</vt:lpstr>
      <vt:lpstr>1_Office 테마</vt:lpstr>
      <vt:lpstr>14_Office 테마</vt:lpstr>
      <vt:lpstr>18_Office 테마</vt:lpstr>
      <vt:lpstr>20_Office 테마</vt:lpstr>
      <vt:lpstr>22_Office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DAL</dc:creator>
  <cp:lastModifiedBy>DAL</cp:lastModifiedBy>
  <cp:revision>663</cp:revision>
  <dcterms:created xsi:type="dcterms:W3CDTF">2019-07-22T06:17:34Z</dcterms:created>
  <dcterms:modified xsi:type="dcterms:W3CDTF">2019-08-09T04:35:58Z</dcterms:modified>
</cp:coreProperties>
</file>